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4"/>
  </p:notesMasterIdLst>
  <p:sldIdLst>
    <p:sldId id="256" r:id="rId2"/>
    <p:sldId id="259" r:id="rId3"/>
    <p:sldId id="258" r:id="rId4"/>
    <p:sldId id="257" r:id="rId5"/>
    <p:sldId id="307" r:id="rId6"/>
    <p:sldId id="262" r:id="rId7"/>
    <p:sldId id="308" r:id="rId8"/>
    <p:sldId id="260" r:id="rId9"/>
    <p:sldId id="266" r:id="rId10"/>
    <p:sldId id="311" r:id="rId11"/>
    <p:sldId id="310" r:id="rId12"/>
    <p:sldId id="313" r:id="rId13"/>
    <p:sldId id="314" r:id="rId14"/>
    <p:sldId id="315" r:id="rId15"/>
    <p:sldId id="316" r:id="rId16"/>
    <p:sldId id="317" r:id="rId17"/>
    <p:sldId id="318" r:id="rId18"/>
    <p:sldId id="319" r:id="rId19"/>
    <p:sldId id="320" r:id="rId20"/>
    <p:sldId id="276" r:id="rId21"/>
    <p:sldId id="323" r:id="rId22"/>
    <p:sldId id="322" r:id="rId23"/>
  </p:sldIdLst>
  <p:sldSz cx="9144000" cy="5143500" type="screen16x9"/>
  <p:notesSz cx="6858000" cy="9144000"/>
  <p:embeddedFontLst>
    <p:embeddedFont>
      <p:font typeface="Bellota Text" panose="020B0604020202020204" charset="0"/>
      <p:regular r:id="rId25"/>
      <p:bold r:id="rId26"/>
      <p:italic r:id="rId27"/>
      <p:boldItalic r:id="rId28"/>
    </p:embeddedFont>
    <p:embeddedFont>
      <p:font typeface="Cooper Black" panose="0208090404030B020404" pitchFamily="18" charset="0"/>
      <p:regular r:id="rId29"/>
    </p:embeddedFont>
    <p:embeddedFont>
      <p:font typeface="Montserrat Light" panose="00000400000000000000" pitchFamily="2" charset="0"/>
      <p:regular r:id="rId30"/>
      <p:bold r:id="rId31"/>
      <p:italic r:id="rId32"/>
      <p:boldItalic r:id="rId33"/>
    </p:embeddedFont>
    <p:embeddedFont>
      <p:font typeface="Nunito" pitchFamily="2" charset="0"/>
      <p:regular r:id="rId34"/>
      <p:bold r:id="rId35"/>
      <p:italic r:id="rId36"/>
      <p:boldItalic r:id="rId37"/>
    </p:embeddedFont>
    <p:embeddedFont>
      <p:font typeface="Poppins" panose="00000500000000000000" pitchFamily="2" charset="0"/>
      <p:regular r:id="rId38"/>
      <p:bold r:id="rId39"/>
      <p:italic r:id="rId40"/>
      <p:boldItalic r:id="rId41"/>
    </p:embeddedFont>
    <p:embeddedFont>
      <p:font typeface="Poppins ExtraBold" panose="00000900000000000000" pitchFamily="2" charset="0"/>
      <p:bold r:id="rId42"/>
      <p:boldItalic r:id="rId43"/>
    </p:embeddedFont>
    <p:embeddedFont>
      <p:font typeface="Poppins Light" panose="00000400000000000000" pitchFamily="2" charset="0"/>
      <p:regular r:id="rId44"/>
      <p: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484CC3-9A34-4DD9-8E14-36F7C8BBCD47}">
  <a:tblStyle styleId="{C5484CC3-9A34-4DD9-8E14-36F7C8BBCD4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a8948dac1f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a8948dac1f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020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a8948dac1f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a8948dac1f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8455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a8948dac1f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a8948dac1f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3118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a8948dac1f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a8948dac1f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439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b12ef3f49_0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6b12ef3f49_0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1190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ad77276c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ad77276c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35288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ad77276c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ad77276c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93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ad77276c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ad77276c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989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ad77276c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ad77276c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692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8948dac1f_0_39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8948dac1f_0_3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6ad1349293_0_4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6ad1349293_0_4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6b12ef3f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6b12ef3f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6928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6ad1349293_0_4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ad1349293_0_4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6b368d568e_0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6b368d568e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8948dac1f_0_3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8948dac1f_0_3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4069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6b12ef3f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6b12ef3f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ad77276c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ad77276c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a8948dac1f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a8948dac1f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ad77276c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ad77276c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8118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noFill/>
        <a:effectLst/>
      </p:bgPr>
    </p:bg>
    <p:spTree>
      <p:nvGrpSpPr>
        <p:cNvPr id="1" name="Shape 8"/>
        <p:cNvGrpSpPr/>
        <p:nvPr/>
      </p:nvGrpSpPr>
      <p:grpSpPr>
        <a:xfrm>
          <a:off x="0" y="0"/>
          <a:ext cx="0" cy="0"/>
          <a:chOff x="0" y="0"/>
          <a:chExt cx="0" cy="0"/>
        </a:xfrm>
      </p:grpSpPr>
      <p:sp>
        <p:nvSpPr>
          <p:cNvPr id="9" name="Google Shape;9;p2"/>
          <p:cNvSpPr/>
          <p:nvPr/>
        </p:nvSpPr>
        <p:spPr>
          <a:xfrm>
            <a:off x="0" y="2273275"/>
            <a:ext cx="9143932" cy="2870256"/>
          </a:xfrm>
          <a:custGeom>
            <a:avLst/>
            <a:gdLst/>
            <a:ahLst/>
            <a:cxnLst/>
            <a:rect l="l" t="t" r="r" b="b"/>
            <a:pathLst>
              <a:path w="88817" h="31977" extrusionOk="0">
                <a:moveTo>
                  <a:pt x="0" y="0"/>
                </a:moveTo>
                <a:lnTo>
                  <a:pt x="0" y="31976"/>
                </a:lnTo>
                <a:lnTo>
                  <a:pt x="88816" y="31976"/>
                </a:lnTo>
                <a:lnTo>
                  <a:pt x="88816" y="0"/>
                </a:ln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851477" y="0"/>
            <a:ext cx="1292507" cy="5143499"/>
          </a:xfrm>
          <a:custGeom>
            <a:avLst/>
            <a:gdLst/>
            <a:ahLst/>
            <a:cxnLst/>
            <a:rect l="l" t="t" r="r" b="b"/>
            <a:pathLst>
              <a:path w="82404" h="1581" extrusionOk="0">
                <a:moveTo>
                  <a:pt x="1" y="0"/>
                </a:moveTo>
                <a:lnTo>
                  <a:pt x="1" y="1581"/>
                </a:lnTo>
                <a:lnTo>
                  <a:pt x="82404" y="1581"/>
                </a:lnTo>
                <a:lnTo>
                  <a:pt x="824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9000" y="-9625"/>
            <a:ext cx="732366" cy="2282901"/>
          </a:xfrm>
          <a:custGeom>
            <a:avLst/>
            <a:gdLst/>
            <a:ahLst/>
            <a:cxnLst/>
            <a:rect l="l" t="t" r="r" b="b"/>
            <a:pathLst>
              <a:path w="82404" h="1581" extrusionOk="0">
                <a:moveTo>
                  <a:pt x="1" y="0"/>
                </a:moveTo>
                <a:lnTo>
                  <a:pt x="1" y="1581"/>
                </a:lnTo>
                <a:lnTo>
                  <a:pt x="82404" y="1581"/>
                </a:lnTo>
                <a:lnTo>
                  <a:pt x="82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939375" y="2357450"/>
            <a:ext cx="5971800" cy="13578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Clr>
                <a:schemeClr val="dk1"/>
              </a:buClr>
              <a:buSzPts val="3300"/>
              <a:buFont typeface="Poppins Light"/>
              <a:buNone/>
              <a:defRPr sz="6000" b="0">
                <a:solidFill>
                  <a:schemeClr val="lt1"/>
                </a:solidFill>
                <a:latin typeface="Bellota Text"/>
                <a:ea typeface="Bellota Text"/>
                <a:cs typeface="Bellota Text"/>
                <a:sym typeface="Bellota Text"/>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13" name="Google Shape;13;p2"/>
          <p:cNvSpPr txBox="1">
            <a:spLocks noGrp="1"/>
          </p:cNvSpPr>
          <p:nvPr>
            <p:ph type="subTitle" idx="1"/>
          </p:nvPr>
        </p:nvSpPr>
        <p:spPr>
          <a:xfrm>
            <a:off x="991875" y="4157100"/>
            <a:ext cx="4530000" cy="247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400"/>
              <a:buNone/>
              <a:defRPr sz="17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4" name="Google Shape;14;p2"/>
          <p:cNvSpPr/>
          <p:nvPr/>
        </p:nvSpPr>
        <p:spPr>
          <a:xfrm>
            <a:off x="1090750" y="4593925"/>
            <a:ext cx="67611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ONE_COLUMN_TEXT_2">
    <p:spTree>
      <p:nvGrpSpPr>
        <p:cNvPr id="1" name="Shape 115"/>
        <p:cNvGrpSpPr/>
        <p:nvPr/>
      </p:nvGrpSpPr>
      <p:grpSpPr>
        <a:xfrm>
          <a:off x="0" y="0"/>
          <a:ext cx="0" cy="0"/>
          <a:chOff x="0" y="0"/>
          <a:chExt cx="0" cy="0"/>
        </a:xfrm>
      </p:grpSpPr>
      <p:sp>
        <p:nvSpPr>
          <p:cNvPr id="116" name="Google Shape;116;p18"/>
          <p:cNvSpPr/>
          <p:nvPr/>
        </p:nvSpPr>
        <p:spPr>
          <a:xfrm>
            <a:off x="0" y="0"/>
            <a:ext cx="412101" cy="5143494"/>
          </a:xfrm>
          <a:custGeom>
            <a:avLst/>
            <a:gdLst/>
            <a:ahLst/>
            <a:cxnLst/>
            <a:rect l="l" t="t" r="r" b="b"/>
            <a:pathLst>
              <a:path w="5108" h="21126" extrusionOk="0">
                <a:moveTo>
                  <a:pt x="1" y="1"/>
                </a:moveTo>
                <a:lnTo>
                  <a:pt x="5107" y="1"/>
                </a:lnTo>
                <a:lnTo>
                  <a:pt x="5107" y="21126"/>
                </a:lnTo>
                <a:lnTo>
                  <a:pt x="1" y="211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rot="5400000">
            <a:off x="7645104" y="3637181"/>
            <a:ext cx="421627" cy="2610064"/>
          </a:xfrm>
          <a:custGeom>
            <a:avLst/>
            <a:gdLst/>
            <a:ahLst/>
            <a:cxnLst/>
            <a:rect l="l" t="t" r="r" b="b"/>
            <a:pathLst>
              <a:path w="5108" h="21126" extrusionOk="0">
                <a:moveTo>
                  <a:pt x="1" y="1"/>
                </a:moveTo>
                <a:lnTo>
                  <a:pt x="5107" y="1"/>
                </a:lnTo>
                <a:lnTo>
                  <a:pt x="5107" y="21126"/>
                </a:lnTo>
                <a:lnTo>
                  <a:pt x="1" y="2112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 name="Google Shape;118;p18"/>
          <p:cNvCxnSpPr/>
          <p:nvPr/>
        </p:nvCxnSpPr>
        <p:spPr>
          <a:xfrm rot="10800000">
            <a:off x="5348600" y="4878400"/>
            <a:ext cx="3072000" cy="0"/>
          </a:xfrm>
          <a:prstGeom prst="straightConnector1">
            <a:avLst/>
          </a:prstGeom>
          <a:noFill/>
          <a:ln w="19050" cap="flat" cmpd="sng">
            <a:solidFill>
              <a:srgbClr val="B6D7A8"/>
            </a:solidFill>
            <a:prstDash val="solid"/>
            <a:round/>
            <a:headEnd type="none" w="med" len="med"/>
            <a:tailEnd type="none" w="med" len="med"/>
          </a:ln>
        </p:spPr>
      </p:cxnSp>
      <p:sp>
        <p:nvSpPr>
          <p:cNvPr id="119" name="Google Shape;119;p18"/>
          <p:cNvSpPr txBox="1">
            <a:spLocks noGrp="1"/>
          </p:cNvSpPr>
          <p:nvPr>
            <p:ph type="title"/>
          </p:nvPr>
        </p:nvSpPr>
        <p:spPr>
          <a:xfrm>
            <a:off x="1233625" y="2895525"/>
            <a:ext cx="1962300" cy="41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9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0" name="Google Shape;120;p18"/>
          <p:cNvSpPr txBox="1">
            <a:spLocks noGrp="1"/>
          </p:cNvSpPr>
          <p:nvPr>
            <p:ph type="title" idx="2"/>
          </p:nvPr>
        </p:nvSpPr>
        <p:spPr>
          <a:xfrm>
            <a:off x="1698600" y="438450"/>
            <a:ext cx="574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b="1"/>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1" name="Google Shape;121;p18"/>
          <p:cNvSpPr txBox="1">
            <a:spLocks noGrp="1"/>
          </p:cNvSpPr>
          <p:nvPr>
            <p:ph type="subTitle" idx="1"/>
          </p:nvPr>
        </p:nvSpPr>
        <p:spPr>
          <a:xfrm>
            <a:off x="1233625" y="3347150"/>
            <a:ext cx="1962300" cy="70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18"/>
          <p:cNvSpPr txBox="1">
            <a:spLocks noGrp="1"/>
          </p:cNvSpPr>
          <p:nvPr>
            <p:ph type="title" idx="3"/>
          </p:nvPr>
        </p:nvSpPr>
        <p:spPr>
          <a:xfrm>
            <a:off x="3590850" y="2895525"/>
            <a:ext cx="1962300" cy="41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9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3" name="Google Shape;123;p18"/>
          <p:cNvSpPr txBox="1">
            <a:spLocks noGrp="1"/>
          </p:cNvSpPr>
          <p:nvPr>
            <p:ph type="subTitle" idx="4"/>
          </p:nvPr>
        </p:nvSpPr>
        <p:spPr>
          <a:xfrm>
            <a:off x="3590850" y="3347150"/>
            <a:ext cx="1962300" cy="70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18"/>
          <p:cNvSpPr txBox="1">
            <a:spLocks noGrp="1"/>
          </p:cNvSpPr>
          <p:nvPr>
            <p:ph type="title" idx="5"/>
          </p:nvPr>
        </p:nvSpPr>
        <p:spPr>
          <a:xfrm>
            <a:off x="5948075" y="2895525"/>
            <a:ext cx="1962300" cy="41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9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5" name="Google Shape;125;p18"/>
          <p:cNvSpPr txBox="1">
            <a:spLocks noGrp="1"/>
          </p:cNvSpPr>
          <p:nvPr>
            <p:ph type="subTitle" idx="6"/>
          </p:nvPr>
        </p:nvSpPr>
        <p:spPr>
          <a:xfrm>
            <a:off x="5948075" y="3347150"/>
            <a:ext cx="1962300" cy="70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38"/>
        <p:cNvGrpSpPr/>
        <p:nvPr/>
      </p:nvGrpSpPr>
      <p:grpSpPr>
        <a:xfrm>
          <a:off x="0" y="0"/>
          <a:ext cx="0" cy="0"/>
          <a:chOff x="0" y="0"/>
          <a:chExt cx="0" cy="0"/>
        </a:xfrm>
      </p:grpSpPr>
      <p:sp>
        <p:nvSpPr>
          <p:cNvPr id="139" name="Google Shape;139;p20"/>
          <p:cNvSpPr/>
          <p:nvPr/>
        </p:nvSpPr>
        <p:spPr>
          <a:xfrm>
            <a:off x="0" y="0"/>
            <a:ext cx="412101" cy="5143494"/>
          </a:xfrm>
          <a:custGeom>
            <a:avLst/>
            <a:gdLst/>
            <a:ahLst/>
            <a:cxnLst/>
            <a:rect l="l" t="t" r="r" b="b"/>
            <a:pathLst>
              <a:path w="5108" h="21126" extrusionOk="0">
                <a:moveTo>
                  <a:pt x="1" y="1"/>
                </a:moveTo>
                <a:lnTo>
                  <a:pt x="5107" y="1"/>
                </a:lnTo>
                <a:lnTo>
                  <a:pt x="5107" y="21126"/>
                </a:lnTo>
                <a:lnTo>
                  <a:pt x="1" y="21126"/>
                </a:ln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a:off x="8731900" y="0"/>
            <a:ext cx="412101" cy="5143494"/>
          </a:xfrm>
          <a:custGeom>
            <a:avLst/>
            <a:gdLst/>
            <a:ahLst/>
            <a:cxnLst/>
            <a:rect l="l" t="t" r="r" b="b"/>
            <a:pathLst>
              <a:path w="5108" h="21126" extrusionOk="0">
                <a:moveTo>
                  <a:pt x="1" y="1"/>
                </a:moveTo>
                <a:lnTo>
                  <a:pt x="5107" y="1"/>
                </a:lnTo>
                <a:lnTo>
                  <a:pt x="5107" y="21126"/>
                </a:lnTo>
                <a:lnTo>
                  <a:pt x="1" y="211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txBox="1">
            <a:spLocks noGrp="1"/>
          </p:cNvSpPr>
          <p:nvPr>
            <p:ph type="title"/>
          </p:nvPr>
        </p:nvSpPr>
        <p:spPr>
          <a:xfrm>
            <a:off x="1698600" y="438450"/>
            <a:ext cx="574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b="1">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rot="10800000">
            <a:off x="4096800" y="2255225"/>
            <a:ext cx="5047200" cy="0"/>
          </a:xfrm>
          <a:prstGeom prst="straightConnector1">
            <a:avLst/>
          </a:prstGeom>
          <a:noFill/>
          <a:ln w="19050" cap="flat" cmpd="sng">
            <a:solidFill>
              <a:srgbClr val="B6D7A8"/>
            </a:solidFill>
            <a:prstDash val="solid"/>
            <a:round/>
            <a:headEnd type="none" w="med" len="med"/>
            <a:tailEnd type="none" w="med" len="med"/>
          </a:ln>
        </p:spPr>
      </p:cxnSp>
      <p:sp>
        <p:nvSpPr>
          <p:cNvPr id="23" name="Google Shape;23;p4"/>
          <p:cNvSpPr/>
          <p:nvPr/>
        </p:nvSpPr>
        <p:spPr>
          <a:xfrm>
            <a:off x="3428999" y="4967075"/>
            <a:ext cx="5715061" cy="176424"/>
          </a:xfrm>
          <a:custGeom>
            <a:avLst/>
            <a:gdLst/>
            <a:ahLst/>
            <a:cxnLst/>
            <a:rect l="l" t="t" r="r" b="b"/>
            <a:pathLst>
              <a:path w="41157" h="1581" extrusionOk="0">
                <a:moveTo>
                  <a:pt x="1" y="0"/>
                </a:moveTo>
                <a:lnTo>
                  <a:pt x="41157" y="0"/>
                </a:lnTo>
                <a:lnTo>
                  <a:pt x="41157" y="1581"/>
                </a:lnTo>
                <a:lnTo>
                  <a:pt x="1" y="158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a:spLocks noGrp="1"/>
          </p:cNvSpPr>
          <p:nvPr>
            <p:ph type="title"/>
          </p:nvPr>
        </p:nvSpPr>
        <p:spPr>
          <a:xfrm>
            <a:off x="3766225" y="1533600"/>
            <a:ext cx="4212300" cy="721500"/>
          </a:xfrm>
          <a:prstGeom prst="rect">
            <a:avLst/>
          </a:prstGeom>
        </p:spPr>
        <p:txBody>
          <a:bodyPr spcFirstLastPara="1" wrap="square" lIns="91425" tIns="91425" rIns="91425" bIns="91425" anchor="ctr" anchorCtr="0">
            <a:noAutofit/>
          </a:bodyPr>
          <a:lstStyle>
            <a:lvl1pPr lvl="0" algn="r">
              <a:spcBef>
                <a:spcPts val="0"/>
              </a:spcBef>
              <a:spcAft>
                <a:spcPts val="0"/>
              </a:spcAft>
              <a:buSzPts val="1800"/>
              <a:buNone/>
              <a:defRPr sz="2400" b="1">
                <a:solidFill>
                  <a:schemeClr val="dk1"/>
                </a:solidFill>
              </a:defRPr>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
        <p:nvSpPr>
          <p:cNvPr id="25" name="Google Shape;25;p4"/>
          <p:cNvSpPr txBox="1">
            <a:spLocks noGrp="1"/>
          </p:cNvSpPr>
          <p:nvPr>
            <p:ph type="subTitle" idx="1"/>
          </p:nvPr>
        </p:nvSpPr>
        <p:spPr>
          <a:xfrm>
            <a:off x="4160800" y="2423975"/>
            <a:ext cx="3817800" cy="927900"/>
          </a:xfrm>
          <a:prstGeom prst="rect">
            <a:avLst/>
          </a:prstGeom>
        </p:spPr>
        <p:txBody>
          <a:bodyPr spcFirstLastPara="1" wrap="square" lIns="91425" tIns="91425" rIns="91425" bIns="91425" anchor="ctr" anchorCtr="0">
            <a:noAutofit/>
          </a:bodyPr>
          <a:lstStyle>
            <a:lvl1pPr lvl="0" algn="r">
              <a:spcBef>
                <a:spcPts val="0"/>
              </a:spcBef>
              <a:spcAft>
                <a:spcPts val="0"/>
              </a:spcAft>
              <a:buSzPts val="1500"/>
              <a:buNone/>
              <a:defRPr sz="15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26"/>
        <p:cNvGrpSpPr/>
        <p:nvPr/>
      </p:nvGrpSpPr>
      <p:grpSpPr>
        <a:xfrm>
          <a:off x="0" y="0"/>
          <a:ext cx="0" cy="0"/>
          <a:chOff x="0" y="0"/>
          <a:chExt cx="0" cy="0"/>
        </a:xfrm>
      </p:grpSpPr>
      <p:sp>
        <p:nvSpPr>
          <p:cNvPr id="27" name="Google Shape;27;p5"/>
          <p:cNvSpPr/>
          <p:nvPr/>
        </p:nvSpPr>
        <p:spPr>
          <a:xfrm>
            <a:off x="0" y="4967075"/>
            <a:ext cx="9143960" cy="176424"/>
          </a:xfrm>
          <a:custGeom>
            <a:avLst/>
            <a:gdLst/>
            <a:ahLst/>
            <a:cxnLst/>
            <a:rect l="l" t="t" r="r" b="b"/>
            <a:pathLst>
              <a:path w="82404" h="1581" extrusionOk="0">
                <a:moveTo>
                  <a:pt x="1" y="0"/>
                </a:moveTo>
                <a:lnTo>
                  <a:pt x="1" y="1581"/>
                </a:lnTo>
                <a:lnTo>
                  <a:pt x="82404" y="1581"/>
                </a:lnTo>
                <a:lnTo>
                  <a:pt x="82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0" y="4967075"/>
            <a:ext cx="4572028" cy="176424"/>
          </a:xfrm>
          <a:custGeom>
            <a:avLst/>
            <a:gdLst/>
            <a:ahLst/>
            <a:cxnLst/>
            <a:rect l="l" t="t" r="r" b="b"/>
            <a:pathLst>
              <a:path w="41157" h="1581" extrusionOk="0">
                <a:moveTo>
                  <a:pt x="1" y="0"/>
                </a:moveTo>
                <a:lnTo>
                  <a:pt x="41157" y="0"/>
                </a:lnTo>
                <a:lnTo>
                  <a:pt x="41157" y="1581"/>
                </a:lnTo>
                <a:lnTo>
                  <a:pt x="1" y="1581"/>
                </a:ln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698600" y="438450"/>
            <a:ext cx="574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b="1">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0" name="Google Shape;30;p5"/>
          <p:cNvSpPr txBox="1">
            <a:spLocks noGrp="1"/>
          </p:cNvSpPr>
          <p:nvPr>
            <p:ph type="title" idx="2"/>
          </p:nvPr>
        </p:nvSpPr>
        <p:spPr>
          <a:xfrm>
            <a:off x="1652350" y="3436275"/>
            <a:ext cx="2327100" cy="38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900" b="1">
                <a:solidFill>
                  <a:schemeClr val="dk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1" name="Google Shape;31;p5"/>
          <p:cNvSpPr txBox="1">
            <a:spLocks noGrp="1"/>
          </p:cNvSpPr>
          <p:nvPr>
            <p:ph type="subTitle" idx="1"/>
          </p:nvPr>
        </p:nvSpPr>
        <p:spPr>
          <a:xfrm>
            <a:off x="1615150" y="3890300"/>
            <a:ext cx="2401500" cy="38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 name="Google Shape;32;p5"/>
          <p:cNvSpPr txBox="1">
            <a:spLocks noGrp="1"/>
          </p:cNvSpPr>
          <p:nvPr>
            <p:ph type="title" idx="3"/>
          </p:nvPr>
        </p:nvSpPr>
        <p:spPr>
          <a:xfrm>
            <a:off x="5164549" y="3436275"/>
            <a:ext cx="2327100" cy="381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900" b="1">
                <a:solidFill>
                  <a:schemeClr val="dk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3" name="Google Shape;33;p5"/>
          <p:cNvSpPr txBox="1">
            <a:spLocks noGrp="1"/>
          </p:cNvSpPr>
          <p:nvPr>
            <p:ph type="subTitle" idx="4"/>
          </p:nvPr>
        </p:nvSpPr>
        <p:spPr>
          <a:xfrm>
            <a:off x="5127348" y="3890300"/>
            <a:ext cx="2401500" cy="38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500"/>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6"/>
          <p:cNvSpPr/>
          <p:nvPr/>
        </p:nvSpPr>
        <p:spPr>
          <a:xfrm>
            <a:off x="0" y="4967075"/>
            <a:ext cx="9143960" cy="176424"/>
          </a:xfrm>
          <a:custGeom>
            <a:avLst/>
            <a:gdLst/>
            <a:ahLst/>
            <a:cxnLst/>
            <a:rect l="l" t="t" r="r" b="b"/>
            <a:pathLst>
              <a:path w="82404" h="1581" extrusionOk="0">
                <a:moveTo>
                  <a:pt x="1" y="0"/>
                </a:moveTo>
                <a:lnTo>
                  <a:pt x="1" y="1581"/>
                </a:lnTo>
                <a:lnTo>
                  <a:pt x="82404" y="1581"/>
                </a:lnTo>
                <a:lnTo>
                  <a:pt x="82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a:off x="0" y="4967075"/>
            <a:ext cx="4572028" cy="176424"/>
          </a:xfrm>
          <a:custGeom>
            <a:avLst/>
            <a:gdLst/>
            <a:ahLst/>
            <a:cxnLst/>
            <a:rect l="l" t="t" r="r" b="b"/>
            <a:pathLst>
              <a:path w="41157" h="1581" extrusionOk="0">
                <a:moveTo>
                  <a:pt x="1" y="0"/>
                </a:moveTo>
                <a:lnTo>
                  <a:pt x="41157" y="0"/>
                </a:lnTo>
                <a:lnTo>
                  <a:pt x="41157" y="1581"/>
                </a:lnTo>
                <a:lnTo>
                  <a:pt x="1" y="1581"/>
                </a:ln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txBox="1">
            <a:spLocks noGrp="1"/>
          </p:cNvSpPr>
          <p:nvPr>
            <p:ph type="title"/>
          </p:nvPr>
        </p:nvSpPr>
        <p:spPr>
          <a:xfrm>
            <a:off x="1175700" y="438450"/>
            <a:ext cx="6792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b="1">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p:nvPr/>
        </p:nvSpPr>
        <p:spPr>
          <a:xfrm>
            <a:off x="0" y="0"/>
            <a:ext cx="412101" cy="5143494"/>
          </a:xfrm>
          <a:custGeom>
            <a:avLst/>
            <a:gdLst/>
            <a:ahLst/>
            <a:cxnLst/>
            <a:rect l="l" t="t" r="r" b="b"/>
            <a:pathLst>
              <a:path w="5108" h="21126" extrusionOk="0">
                <a:moveTo>
                  <a:pt x="1" y="1"/>
                </a:moveTo>
                <a:lnTo>
                  <a:pt x="5107" y="1"/>
                </a:lnTo>
                <a:lnTo>
                  <a:pt x="5107" y="21126"/>
                </a:lnTo>
                <a:lnTo>
                  <a:pt x="1" y="211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7"/>
          <p:cNvCxnSpPr/>
          <p:nvPr/>
        </p:nvCxnSpPr>
        <p:spPr>
          <a:xfrm rot="10800000">
            <a:off x="992900" y="4155825"/>
            <a:ext cx="5369700" cy="0"/>
          </a:xfrm>
          <a:prstGeom prst="straightConnector1">
            <a:avLst/>
          </a:prstGeom>
          <a:noFill/>
          <a:ln w="19050" cap="flat" cmpd="sng">
            <a:solidFill>
              <a:srgbClr val="B6D7A8"/>
            </a:solidFill>
            <a:prstDash val="solid"/>
            <a:round/>
            <a:headEnd type="none" w="med" len="med"/>
            <a:tailEnd type="none" w="med" len="med"/>
          </a:ln>
        </p:spPr>
      </p:cxnSp>
      <p:sp>
        <p:nvSpPr>
          <p:cNvPr id="41" name="Google Shape;41;p7"/>
          <p:cNvSpPr txBox="1">
            <a:spLocks noGrp="1"/>
          </p:cNvSpPr>
          <p:nvPr>
            <p:ph type="title"/>
          </p:nvPr>
        </p:nvSpPr>
        <p:spPr>
          <a:xfrm>
            <a:off x="914050" y="2176525"/>
            <a:ext cx="2808000" cy="475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600"/>
              <a:buNone/>
              <a:defRPr sz="1900" b="1">
                <a:solidFill>
                  <a:schemeClr val="dk1"/>
                </a:solidFill>
              </a:defRPr>
            </a:lvl1pPr>
            <a:lvl2pPr lvl="1">
              <a:spcBef>
                <a:spcPts val="0"/>
              </a:spcBef>
              <a:spcAft>
                <a:spcPts val="0"/>
              </a:spcAft>
              <a:buClr>
                <a:schemeClr val="dk1"/>
              </a:buClr>
              <a:buSzPts val="2400"/>
              <a:buNone/>
              <a:defRPr sz="2400">
                <a:solidFill>
                  <a:schemeClr val="dk1"/>
                </a:solidFill>
              </a:defRPr>
            </a:lvl2pPr>
            <a:lvl3pPr lvl="2">
              <a:spcBef>
                <a:spcPts val="0"/>
              </a:spcBef>
              <a:spcAft>
                <a:spcPts val="0"/>
              </a:spcAft>
              <a:buClr>
                <a:schemeClr val="dk1"/>
              </a:buClr>
              <a:buSzPts val="2400"/>
              <a:buNone/>
              <a:defRPr sz="2400">
                <a:solidFill>
                  <a:schemeClr val="dk1"/>
                </a:solidFill>
              </a:defRPr>
            </a:lvl3pPr>
            <a:lvl4pPr lvl="3">
              <a:spcBef>
                <a:spcPts val="0"/>
              </a:spcBef>
              <a:spcAft>
                <a:spcPts val="0"/>
              </a:spcAft>
              <a:buClr>
                <a:schemeClr val="dk1"/>
              </a:buClr>
              <a:buSzPts val="2400"/>
              <a:buNone/>
              <a:defRPr sz="2400">
                <a:solidFill>
                  <a:schemeClr val="dk1"/>
                </a:solidFill>
              </a:defRPr>
            </a:lvl4pPr>
            <a:lvl5pPr lvl="4">
              <a:spcBef>
                <a:spcPts val="0"/>
              </a:spcBef>
              <a:spcAft>
                <a:spcPts val="0"/>
              </a:spcAft>
              <a:buClr>
                <a:schemeClr val="dk1"/>
              </a:buClr>
              <a:buSzPts val="2400"/>
              <a:buNone/>
              <a:defRPr sz="2400">
                <a:solidFill>
                  <a:schemeClr val="dk1"/>
                </a:solidFill>
              </a:defRPr>
            </a:lvl5pPr>
            <a:lvl6pPr lvl="5">
              <a:spcBef>
                <a:spcPts val="0"/>
              </a:spcBef>
              <a:spcAft>
                <a:spcPts val="0"/>
              </a:spcAft>
              <a:buClr>
                <a:schemeClr val="dk1"/>
              </a:buClr>
              <a:buSzPts val="2400"/>
              <a:buNone/>
              <a:defRPr sz="2400">
                <a:solidFill>
                  <a:schemeClr val="dk1"/>
                </a:solidFill>
              </a:defRPr>
            </a:lvl6pPr>
            <a:lvl7pPr lvl="6">
              <a:spcBef>
                <a:spcPts val="0"/>
              </a:spcBef>
              <a:spcAft>
                <a:spcPts val="0"/>
              </a:spcAft>
              <a:buClr>
                <a:schemeClr val="dk1"/>
              </a:buClr>
              <a:buSzPts val="2400"/>
              <a:buNone/>
              <a:defRPr sz="2400">
                <a:solidFill>
                  <a:schemeClr val="dk1"/>
                </a:solidFill>
              </a:defRPr>
            </a:lvl7pPr>
            <a:lvl8pPr lvl="7">
              <a:spcBef>
                <a:spcPts val="0"/>
              </a:spcBef>
              <a:spcAft>
                <a:spcPts val="0"/>
              </a:spcAft>
              <a:buClr>
                <a:schemeClr val="dk1"/>
              </a:buClr>
              <a:buSzPts val="2400"/>
              <a:buNone/>
              <a:defRPr sz="2400">
                <a:solidFill>
                  <a:schemeClr val="dk1"/>
                </a:solidFill>
              </a:defRPr>
            </a:lvl8pPr>
            <a:lvl9pPr lvl="8">
              <a:spcBef>
                <a:spcPts val="0"/>
              </a:spcBef>
              <a:spcAft>
                <a:spcPts val="0"/>
              </a:spcAft>
              <a:buClr>
                <a:schemeClr val="dk1"/>
              </a:buClr>
              <a:buSzPts val="2400"/>
              <a:buNone/>
              <a:defRPr sz="2400">
                <a:solidFill>
                  <a:schemeClr val="dk1"/>
                </a:solidFill>
              </a:defRPr>
            </a:lvl9pPr>
          </a:lstStyle>
          <a:p>
            <a:endParaRPr/>
          </a:p>
        </p:txBody>
      </p:sp>
      <p:sp>
        <p:nvSpPr>
          <p:cNvPr id="42" name="Google Shape;42;p7"/>
          <p:cNvSpPr txBox="1">
            <a:spLocks noGrp="1"/>
          </p:cNvSpPr>
          <p:nvPr>
            <p:ph type="title" idx="2"/>
          </p:nvPr>
        </p:nvSpPr>
        <p:spPr>
          <a:xfrm>
            <a:off x="1698600" y="438450"/>
            <a:ext cx="574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43" name="Google Shape;43;p7"/>
          <p:cNvSpPr txBox="1">
            <a:spLocks noGrp="1"/>
          </p:cNvSpPr>
          <p:nvPr>
            <p:ph type="subTitle" idx="1"/>
          </p:nvPr>
        </p:nvSpPr>
        <p:spPr>
          <a:xfrm>
            <a:off x="914050" y="2652150"/>
            <a:ext cx="4455000" cy="1186200"/>
          </a:xfrm>
          <a:prstGeom prst="rect">
            <a:avLst/>
          </a:prstGeom>
        </p:spPr>
        <p:txBody>
          <a:bodyPr spcFirstLastPara="1" wrap="square" lIns="91425" tIns="91425" rIns="91425" bIns="91425" anchor="ctr" anchorCtr="0">
            <a:noAutofit/>
          </a:bodyPr>
          <a:lstStyle>
            <a:lvl1pPr lvl="0">
              <a:spcBef>
                <a:spcPts val="0"/>
              </a:spcBef>
              <a:spcAft>
                <a:spcPts val="0"/>
              </a:spcAft>
              <a:buSzPts val="1500"/>
              <a:buNone/>
              <a:defRPr sz="15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IG_NUMBER_1">
    <p:spTree>
      <p:nvGrpSpPr>
        <p:cNvPr id="1" name="Shape 69"/>
        <p:cNvGrpSpPr/>
        <p:nvPr/>
      </p:nvGrpSpPr>
      <p:grpSpPr>
        <a:xfrm>
          <a:off x="0" y="0"/>
          <a:ext cx="0" cy="0"/>
          <a:chOff x="0" y="0"/>
          <a:chExt cx="0" cy="0"/>
        </a:xfrm>
      </p:grpSpPr>
      <p:sp>
        <p:nvSpPr>
          <p:cNvPr id="70" name="Google Shape;70;p13"/>
          <p:cNvSpPr/>
          <p:nvPr/>
        </p:nvSpPr>
        <p:spPr>
          <a:xfrm>
            <a:off x="0" y="0"/>
            <a:ext cx="412101" cy="5143494"/>
          </a:xfrm>
          <a:custGeom>
            <a:avLst/>
            <a:gdLst/>
            <a:ahLst/>
            <a:cxnLst/>
            <a:rect l="l" t="t" r="r" b="b"/>
            <a:pathLst>
              <a:path w="5108" h="21126" extrusionOk="0">
                <a:moveTo>
                  <a:pt x="1" y="1"/>
                </a:moveTo>
                <a:lnTo>
                  <a:pt x="5107" y="1"/>
                </a:lnTo>
                <a:lnTo>
                  <a:pt x="5107" y="21126"/>
                </a:lnTo>
                <a:lnTo>
                  <a:pt x="1" y="21126"/>
                </a:ln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rot="5400000">
            <a:off x="7649866" y="3632418"/>
            <a:ext cx="412101" cy="2610064"/>
          </a:xfrm>
          <a:custGeom>
            <a:avLst/>
            <a:gdLst/>
            <a:ahLst/>
            <a:cxnLst/>
            <a:rect l="l" t="t" r="r" b="b"/>
            <a:pathLst>
              <a:path w="5108" h="21126" extrusionOk="0">
                <a:moveTo>
                  <a:pt x="1" y="1"/>
                </a:moveTo>
                <a:lnTo>
                  <a:pt x="5107" y="1"/>
                </a:lnTo>
                <a:lnTo>
                  <a:pt x="5107" y="21126"/>
                </a:lnTo>
                <a:lnTo>
                  <a:pt x="1" y="2112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 name="Google Shape;72;p13"/>
          <p:cNvCxnSpPr/>
          <p:nvPr/>
        </p:nvCxnSpPr>
        <p:spPr>
          <a:xfrm rot="10800000">
            <a:off x="5348600" y="4878400"/>
            <a:ext cx="3072000" cy="0"/>
          </a:xfrm>
          <a:prstGeom prst="straightConnector1">
            <a:avLst/>
          </a:prstGeom>
          <a:noFill/>
          <a:ln w="19050" cap="flat" cmpd="sng">
            <a:solidFill>
              <a:srgbClr val="B6D7A8"/>
            </a:solidFill>
            <a:prstDash val="solid"/>
            <a:round/>
            <a:headEnd type="none" w="med" len="med"/>
            <a:tailEnd type="none" w="med" len="med"/>
          </a:ln>
        </p:spPr>
      </p:cxnSp>
      <p:sp>
        <p:nvSpPr>
          <p:cNvPr id="73" name="Google Shape;73;p13"/>
          <p:cNvSpPr txBox="1">
            <a:spLocks noGrp="1"/>
          </p:cNvSpPr>
          <p:nvPr>
            <p:ph type="title" hasCustomPrompt="1"/>
          </p:nvPr>
        </p:nvSpPr>
        <p:spPr>
          <a:xfrm>
            <a:off x="922250" y="1329625"/>
            <a:ext cx="850500" cy="54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5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74" name="Google Shape;74;p13"/>
          <p:cNvSpPr txBox="1">
            <a:spLocks noGrp="1"/>
          </p:cNvSpPr>
          <p:nvPr>
            <p:ph type="title" idx="2"/>
          </p:nvPr>
        </p:nvSpPr>
        <p:spPr>
          <a:xfrm>
            <a:off x="1915700" y="1155150"/>
            <a:ext cx="2464800" cy="333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900">
                <a:solidFill>
                  <a:schemeClr val="dk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5" name="Google Shape;75;p13"/>
          <p:cNvSpPr txBox="1">
            <a:spLocks noGrp="1"/>
          </p:cNvSpPr>
          <p:nvPr>
            <p:ph type="subTitle" idx="1"/>
          </p:nvPr>
        </p:nvSpPr>
        <p:spPr>
          <a:xfrm>
            <a:off x="1915700" y="1488607"/>
            <a:ext cx="2464800" cy="54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6" name="Google Shape;76;p13"/>
          <p:cNvSpPr txBox="1">
            <a:spLocks noGrp="1"/>
          </p:cNvSpPr>
          <p:nvPr>
            <p:ph type="title" idx="3" hasCustomPrompt="1"/>
          </p:nvPr>
        </p:nvSpPr>
        <p:spPr>
          <a:xfrm>
            <a:off x="901550" y="2433200"/>
            <a:ext cx="891900" cy="54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500">
                <a:solidFill>
                  <a:schemeClr val="dk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77" name="Google Shape;77;p13"/>
          <p:cNvSpPr txBox="1">
            <a:spLocks noGrp="1"/>
          </p:cNvSpPr>
          <p:nvPr>
            <p:ph type="title" idx="4"/>
          </p:nvPr>
        </p:nvSpPr>
        <p:spPr>
          <a:xfrm>
            <a:off x="1915700" y="2258724"/>
            <a:ext cx="2464800" cy="333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900">
                <a:solidFill>
                  <a:schemeClr val="dk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13"/>
          <p:cNvSpPr txBox="1">
            <a:spLocks noGrp="1"/>
          </p:cNvSpPr>
          <p:nvPr>
            <p:ph type="subTitle" idx="5"/>
          </p:nvPr>
        </p:nvSpPr>
        <p:spPr>
          <a:xfrm>
            <a:off x="1915700" y="2592182"/>
            <a:ext cx="2464800" cy="54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9" name="Google Shape;79;p13"/>
          <p:cNvSpPr txBox="1">
            <a:spLocks noGrp="1"/>
          </p:cNvSpPr>
          <p:nvPr>
            <p:ph type="title" idx="6" hasCustomPrompt="1"/>
          </p:nvPr>
        </p:nvSpPr>
        <p:spPr>
          <a:xfrm>
            <a:off x="901550" y="3536775"/>
            <a:ext cx="891900" cy="54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500">
                <a:solidFill>
                  <a:schemeClr val="dk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80" name="Google Shape;80;p13"/>
          <p:cNvSpPr txBox="1">
            <a:spLocks noGrp="1"/>
          </p:cNvSpPr>
          <p:nvPr>
            <p:ph type="title" idx="7"/>
          </p:nvPr>
        </p:nvSpPr>
        <p:spPr>
          <a:xfrm>
            <a:off x="1915700" y="3362300"/>
            <a:ext cx="2464800" cy="333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900">
                <a:solidFill>
                  <a:schemeClr val="dk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1" name="Google Shape;81;p13"/>
          <p:cNvSpPr txBox="1">
            <a:spLocks noGrp="1"/>
          </p:cNvSpPr>
          <p:nvPr>
            <p:ph type="subTitle" idx="8"/>
          </p:nvPr>
        </p:nvSpPr>
        <p:spPr>
          <a:xfrm>
            <a:off x="1915700" y="3695757"/>
            <a:ext cx="2464800" cy="54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 name="Google Shape;82;p13"/>
          <p:cNvSpPr txBox="1">
            <a:spLocks noGrp="1"/>
          </p:cNvSpPr>
          <p:nvPr>
            <p:ph type="title" idx="9" hasCustomPrompt="1"/>
          </p:nvPr>
        </p:nvSpPr>
        <p:spPr>
          <a:xfrm>
            <a:off x="4904024" y="1329625"/>
            <a:ext cx="891900" cy="54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500">
                <a:solidFill>
                  <a:schemeClr val="dk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83" name="Google Shape;83;p13"/>
          <p:cNvSpPr txBox="1">
            <a:spLocks noGrp="1"/>
          </p:cNvSpPr>
          <p:nvPr>
            <p:ph type="title" idx="13"/>
          </p:nvPr>
        </p:nvSpPr>
        <p:spPr>
          <a:xfrm>
            <a:off x="5959550" y="1155150"/>
            <a:ext cx="2464800" cy="333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900">
                <a:solidFill>
                  <a:schemeClr val="dk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4" name="Google Shape;84;p13"/>
          <p:cNvSpPr txBox="1">
            <a:spLocks noGrp="1"/>
          </p:cNvSpPr>
          <p:nvPr>
            <p:ph type="subTitle" idx="14"/>
          </p:nvPr>
        </p:nvSpPr>
        <p:spPr>
          <a:xfrm>
            <a:off x="5959546" y="1488611"/>
            <a:ext cx="2464800" cy="54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15" hasCustomPrompt="1"/>
          </p:nvPr>
        </p:nvSpPr>
        <p:spPr>
          <a:xfrm>
            <a:off x="4904024" y="2433200"/>
            <a:ext cx="891900" cy="54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500">
                <a:solidFill>
                  <a:schemeClr val="dk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86" name="Google Shape;86;p13"/>
          <p:cNvSpPr txBox="1">
            <a:spLocks noGrp="1"/>
          </p:cNvSpPr>
          <p:nvPr>
            <p:ph type="title" idx="16"/>
          </p:nvPr>
        </p:nvSpPr>
        <p:spPr>
          <a:xfrm>
            <a:off x="5959550" y="2258724"/>
            <a:ext cx="2464800" cy="333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900">
                <a:solidFill>
                  <a:schemeClr val="dk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7" name="Google Shape;87;p13"/>
          <p:cNvSpPr txBox="1">
            <a:spLocks noGrp="1"/>
          </p:cNvSpPr>
          <p:nvPr>
            <p:ph type="subTitle" idx="17"/>
          </p:nvPr>
        </p:nvSpPr>
        <p:spPr>
          <a:xfrm>
            <a:off x="5959546" y="2592186"/>
            <a:ext cx="2464800" cy="54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8" name="Google Shape;88;p13"/>
          <p:cNvSpPr txBox="1">
            <a:spLocks noGrp="1"/>
          </p:cNvSpPr>
          <p:nvPr>
            <p:ph type="title" idx="18" hasCustomPrompt="1"/>
          </p:nvPr>
        </p:nvSpPr>
        <p:spPr>
          <a:xfrm>
            <a:off x="4904024" y="3536775"/>
            <a:ext cx="891900" cy="54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500">
                <a:solidFill>
                  <a:schemeClr val="dk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89" name="Google Shape;89;p13"/>
          <p:cNvSpPr txBox="1">
            <a:spLocks noGrp="1"/>
          </p:cNvSpPr>
          <p:nvPr>
            <p:ph type="title" idx="19"/>
          </p:nvPr>
        </p:nvSpPr>
        <p:spPr>
          <a:xfrm>
            <a:off x="5959550" y="3362300"/>
            <a:ext cx="2464800" cy="333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900">
                <a:solidFill>
                  <a:schemeClr val="dk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0" name="Google Shape;90;p13"/>
          <p:cNvSpPr txBox="1">
            <a:spLocks noGrp="1"/>
          </p:cNvSpPr>
          <p:nvPr>
            <p:ph type="subTitle" idx="20"/>
          </p:nvPr>
        </p:nvSpPr>
        <p:spPr>
          <a:xfrm>
            <a:off x="5959546" y="3695761"/>
            <a:ext cx="2464800" cy="54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p:cSld name="TITLE_AND_TWO_COLUMNS_1_1">
    <p:bg>
      <p:bgPr>
        <a:solidFill>
          <a:schemeClr val="lt1"/>
        </a:solidFill>
        <a:effectLst/>
      </p:bgPr>
    </p:bg>
    <p:spTree>
      <p:nvGrpSpPr>
        <p:cNvPr id="1" name="Shape 91"/>
        <p:cNvGrpSpPr/>
        <p:nvPr/>
      </p:nvGrpSpPr>
      <p:grpSpPr>
        <a:xfrm>
          <a:off x="0" y="0"/>
          <a:ext cx="0" cy="0"/>
          <a:chOff x="0" y="0"/>
          <a:chExt cx="0" cy="0"/>
        </a:xfrm>
      </p:grpSpPr>
      <p:sp>
        <p:nvSpPr>
          <p:cNvPr id="92" name="Google Shape;92;p14"/>
          <p:cNvSpPr/>
          <p:nvPr/>
        </p:nvSpPr>
        <p:spPr>
          <a:xfrm>
            <a:off x="0" y="4967075"/>
            <a:ext cx="9143960" cy="176424"/>
          </a:xfrm>
          <a:custGeom>
            <a:avLst/>
            <a:gdLst/>
            <a:ahLst/>
            <a:cxnLst/>
            <a:rect l="l" t="t" r="r" b="b"/>
            <a:pathLst>
              <a:path w="82404" h="1581" extrusionOk="0">
                <a:moveTo>
                  <a:pt x="1" y="0"/>
                </a:moveTo>
                <a:lnTo>
                  <a:pt x="1" y="1581"/>
                </a:lnTo>
                <a:lnTo>
                  <a:pt x="82404" y="1581"/>
                </a:lnTo>
                <a:lnTo>
                  <a:pt x="82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a:off x="0" y="4967075"/>
            <a:ext cx="4572028" cy="176424"/>
          </a:xfrm>
          <a:custGeom>
            <a:avLst/>
            <a:gdLst/>
            <a:ahLst/>
            <a:cxnLst/>
            <a:rect l="l" t="t" r="r" b="b"/>
            <a:pathLst>
              <a:path w="41157" h="1581" extrusionOk="0">
                <a:moveTo>
                  <a:pt x="1" y="0"/>
                </a:moveTo>
                <a:lnTo>
                  <a:pt x="41157" y="0"/>
                </a:lnTo>
                <a:lnTo>
                  <a:pt x="41157" y="1581"/>
                </a:lnTo>
                <a:lnTo>
                  <a:pt x="1" y="1581"/>
                </a:ln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body" idx="1"/>
          </p:nvPr>
        </p:nvSpPr>
        <p:spPr>
          <a:xfrm>
            <a:off x="723450" y="1145126"/>
            <a:ext cx="7697100" cy="34608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Clr>
                <a:schemeClr val="accent1"/>
              </a:buClr>
              <a:buSzPts val="1000"/>
              <a:buFont typeface="Poppins"/>
              <a:buAutoNum type="arabicPeriod"/>
              <a:defRPr sz="1300"/>
            </a:lvl1pPr>
            <a:lvl2pPr marL="914400" lvl="1" indent="-292100" rtl="0">
              <a:spcBef>
                <a:spcPts val="1600"/>
              </a:spcBef>
              <a:spcAft>
                <a:spcPts val="0"/>
              </a:spcAft>
              <a:buClr>
                <a:schemeClr val="dk1"/>
              </a:buClr>
              <a:buSzPts val="1000"/>
              <a:buFont typeface="Muli"/>
              <a:buAutoNum type="alphaLcPeriod"/>
              <a:defRPr sz="1000"/>
            </a:lvl2pPr>
            <a:lvl3pPr marL="1371600" lvl="2" indent="-292100" rtl="0">
              <a:spcBef>
                <a:spcPts val="1600"/>
              </a:spcBef>
              <a:spcAft>
                <a:spcPts val="0"/>
              </a:spcAft>
              <a:buClr>
                <a:schemeClr val="dk1"/>
              </a:buClr>
              <a:buSzPts val="1000"/>
              <a:buFont typeface="Muli"/>
              <a:buAutoNum type="romanLcPeriod"/>
              <a:defRPr sz="1000"/>
            </a:lvl3pPr>
            <a:lvl4pPr marL="1828800" lvl="3" indent="-292100" rtl="0">
              <a:spcBef>
                <a:spcPts val="1600"/>
              </a:spcBef>
              <a:spcAft>
                <a:spcPts val="0"/>
              </a:spcAft>
              <a:buClr>
                <a:schemeClr val="dk1"/>
              </a:buClr>
              <a:buSzPts val="1000"/>
              <a:buFont typeface="Muli"/>
              <a:buAutoNum type="arabicPeriod"/>
              <a:defRPr sz="1000"/>
            </a:lvl4pPr>
            <a:lvl5pPr marL="2286000" lvl="4" indent="-292100" rtl="0">
              <a:spcBef>
                <a:spcPts val="1600"/>
              </a:spcBef>
              <a:spcAft>
                <a:spcPts val="0"/>
              </a:spcAft>
              <a:buClr>
                <a:schemeClr val="dk1"/>
              </a:buClr>
              <a:buSzPts val="1000"/>
              <a:buFont typeface="Muli"/>
              <a:buAutoNum type="alphaLcPeriod"/>
              <a:defRPr sz="1000"/>
            </a:lvl5pPr>
            <a:lvl6pPr marL="2743200" lvl="5" indent="-292100" rtl="0">
              <a:spcBef>
                <a:spcPts val="1600"/>
              </a:spcBef>
              <a:spcAft>
                <a:spcPts val="0"/>
              </a:spcAft>
              <a:buClr>
                <a:schemeClr val="dk1"/>
              </a:buClr>
              <a:buSzPts val="1000"/>
              <a:buFont typeface="Muli"/>
              <a:buAutoNum type="romanLcPeriod"/>
              <a:defRPr sz="1000"/>
            </a:lvl6pPr>
            <a:lvl7pPr marL="3200400" lvl="6" indent="-292100" rtl="0">
              <a:spcBef>
                <a:spcPts val="1600"/>
              </a:spcBef>
              <a:spcAft>
                <a:spcPts val="0"/>
              </a:spcAft>
              <a:buClr>
                <a:schemeClr val="dk1"/>
              </a:buClr>
              <a:buSzPts val="1000"/>
              <a:buFont typeface="Muli"/>
              <a:buAutoNum type="arabicPeriod"/>
              <a:defRPr sz="1000"/>
            </a:lvl7pPr>
            <a:lvl8pPr marL="3657600" lvl="7" indent="-292100" rtl="0">
              <a:spcBef>
                <a:spcPts val="1600"/>
              </a:spcBef>
              <a:spcAft>
                <a:spcPts val="0"/>
              </a:spcAft>
              <a:buClr>
                <a:schemeClr val="dk1"/>
              </a:buClr>
              <a:buSzPts val="1000"/>
              <a:buFont typeface="Muli"/>
              <a:buAutoNum type="alphaLcPeriod"/>
              <a:defRPr sz="1000"/>
            </a:lvl8pPr>
            <a:lvl9pPr marL="4114800" lvl="8" indent="-292100" rtl="0">
              <a:spcBef>
                <a:spcPts val="1600"/>
              </a:spcBef>
              <a:spcAft>
                <a:spcPts val="1600"/>
              </a:spcAft>
              <a:buClr>
                <a:schemeClr val="dk1"/>
              </a:buClr>
              <a:buSzPts val="1000"/>
              <a:buFont typeface="Muli"/>
              <a:buAutoNum type="romanLcPeriod"/>
              <a:defRPr sz="1000"/>
            </a:lvl9pPr>
          </a:lstStyle>
          <a:p>
            <a:endParaRPr/>
          </a:p>
        </p:txBody>
      </p:sp>
      <p:sp>
        <p:nvSpPr>
          <p:cNvPr id="95" name="Google Shape;95;p14"/>
          <p:cNvSpPr txBox="1">
            <a:spLocks noGrp="1"/>
          </p:cNvSpPr>
          <p:nvPr>
            <p:ph type="title"/>
          </p:nvPr>
        </p:nvSpPr>
        <p:spPr>
          <a:xfrm>
            <a:off x="1698600" y="438450"/>
            <a:ext cx="574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F4D53"/>
              </a:buClr>
              <a:buSzPts val="1800"/>
              <a:buNone/>
              <a:defRPr sz="2400">
                <a:solidFill>
                  <a:schemeClr val="dk1"/>
                </a:solidFill>
                <a:latin typeface="Montserrat Light"/>
                <a:ea typeface="Montserrat Light"/>
                <a:cs typeface="Montserrat Light"/>
                <a:sym typeface="Montserrat Light"/>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MAIN_POINT_1">
    <p:bg>
      <p:bgPr>
        <a:solidFill>
          <a:schemeClr val="lt1"/>
        </a:solidFill>
        <a:effectLst/>
      </p:bgPr>
    </p:bg>
    <p:spTree>
      <p:nvGrpSpPr>
        <p:cNvPr id="1" name="Shape 96"/>
        <p:cNvGrpSpPr/>
        <p:nvPr/>
      </p:nvGrpSpPr>
      <p:grpSpPr>
        <a:xfrm>
          <a:off x="0" y="0"/>
          <a:ext cx="0" cy="0"/>
          <a:chOff x="0" y="0"/>
          <a:chExt cx="0" cy="0"/>
        </a:xfrm>
      </p:grpSpPr>
      <p:sp>
        <p:nvSpPr>
          <p:cNvPr id="97" name="Google Shape;97;p15"/>
          <p:cNvSpPr/>
          <p:nvPr/>
        </p:nvSpPr>
        <p:spPr>
          <a:xfrm>
            <a:off x="0" y="4967075"/>
            <a:ext cx="9143960" cy="176424"/>
          </a:xfrm>
          <a:custGeom>
            <a:avLst/>
            <a:gdLst/>
            <a:ahLst/>
            <a:cxnLst/>
            <a:rect l="l" t="t" r="r" b="b"/>
            <a:pathLst>
              <a:path w="82404" h="1581" extrusionOk="0">
                <a:moveTo>
                  <a:pt x="1" y="0"/>
                </a:moveTo>
                <a:lnTo>
                  <a:pt x="1" y="1581"/>
                </a:lnTo>
                <a:lnTo>
                  <a:pt x="82404" y="1581"/>
                </a:lnTo>
                <a:lnTo>
                  <a:pt x="82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0" y="4967075"/>
            <a:ext cx="4572028" cy="176424"/>
          </a:xfrm>
          <a:custGeom>
            <a:avLst/>
            <a:gdLst/>
            <a:ahLst/>
            <a:cxnLst/>
            <a:rect l="l" t="t" r="r" b="b"/>
            <a:pathLst>
              <a:path w="41157" h="1581" extrusionOk="0">
                <a:moveTo>
                  <a:pt x="1" y="0"/>
                </a:moveTo>
                <a:lnTo>
                  <a:pt x="41157" y="0"/>
                </a:lnTo>
                <a:lnTo>
                  <a:pt x="41157" y="1581"/>
                </a:lnTo>
                <a:lnTo>
                  <a:pt x="1" y="1581"/>
                </a:ln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txBox="1">
            <a:spLocks noGrp="1"/>
          </p:cNvSpPr>
          <p:nvPr>
            <p:ph type="title"/>
          </p:nvPr>
        </p:nvSpPr>
        <p:spPr>
          <a:xfrm>
            <a:off x="2622900" y="2942750"/>
            <a:ext cx="3898200" cy="62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Font typeface="Poppins"/>
              <a:buNone/>
              <a:defRPr sz="1800" b="1"/>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00" name="Google Shape;100;p15"/>
          <p:cNvSpPr txBox="1">
            <a:spLocks noGrp="1"/>
          </p:cNvSpPr>
          <p:nvPr>
            <p:ph type="subTitle" idx="1"/>
          </p:nvPr>
        </p:nvSpPr>
        <p:spPr>
          <a:xfrm>
            <a:off x="1353150" y="1863850"/>
            <a:ext cx="6437700" cy="99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Poppins ExtraBold"/>
              <a:buNone/>
              <a:defRPr sz="2600">
                <a:solidFill>
                  <a:schemeClr val="accent1"/>
                </a:solidFill>
              </a:defRPr>
            </a:lvl1pPr>
            <a:lvl2pPr lvl="1"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2pPr>
            <a:lvl3pPr lvl="2"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3pPr>
            <a:lvl4pPr lvl="3"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4pPr>
            <a:lvl5pPr lvl="4"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5pPr>
            <a:lvl6pPr lvl="5"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6pPr>
            <a:lvl7pPr lvl="6"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7pPr>
            <a:lvl8pPr lvl="7"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8pPr>
            <a:lvl9pPr lvl="8"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9pPr>
          </a:lstStyle>
          <a:p>
            <a:endParaRPr/>
          </a:p>
        </p:txBody>
      </p:sp>
      <p:cxnSp>
        <p:nvCxnSpPr>
          <p:cNvPr id="101" name="Google Shape;101;p15"/>
          <p:cNvCxnSpPr/>
          <p:nvPr/>
        </p:nvCxnSpPr>
        <p:spPr>
          <a:xfrm rot="10800000">
            <a:off x="-28300" y="4049100"/>
            <a:ext cx="3072000" cy="0"/>
          </a:xfrm>
          <a:prstGeom prst="straightConnector1">
            <a:avLst/>
          </a:prstGeom>
          <a:noFill/>
          <a:ln w="19050" cap="flat" cmpd="sng">
            <a:solidFill>
              <a:srgbClr val="B6D7A8"/>
            </a:solidFill>
            <a:prstDash val="solid"/>
            <a:round/>
            <a:headEnd type="none" w="med" len="med"/>
            <a:tailEnd type="none" w="med" len="med"/>
          </a:ln>
        </p:spPr>
      </p:cxnSp>
      <p:cxnSp>
        <p:nvCxnSpPr>
          <p:cNvPr id="102" name="Google Shape;102;p15"/>
          <p:cNvCxnSpPr/>
          <p:nvPr/>
        </p:nvCxnSpPr>
        <p:spPr>
          <a:xfrm rot="10800000">
            <a:off x="6071950" y="1087650"/>
            <a:ext cx="3072000" cy="0"/>
          </a:xfrm>
          <a:prstGeom prst="straightConnector1">
            <a:avLst/>
          </a:prstGeom>
          <a:noFill/>
          <a:ln w="19050" cap="flat" cmpd="sng">
            <a:solidFill>
              <a:srgbClr val="B6D7A8"/>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1350" y="445025"/>
            <a:ext cx="57468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Bellota Text"/>
              <a:buNone/>
              <a:defRPr sz="2800" b="1">
                <a:solidFill>
                  <a:schemeClr val="dk1"/>
                </a:solidFill>
                <a:latin typeface="Bellota Text"/>
                <a:ea typeface="Bellota Text"/>
                <a:cs typeface="Bellota Text"/>
                <a:sym typeface="Bellota Text"/>
              </a:defRPr>
            </a:lvl1pPr>
            <a:lvl2pPr lvl="1">
              <a:lnSpc>
                <a:spcPct val="100000"/>
              </a:lnSpc>
              <a:spcBef>
                <a:spcPts val="0"/>
              </a:spcBef>
              <a:spcAft>
                <a:spcPts val="0"/>
              </a:spcAft>
              <a:buClr>
                <a:schemeClr val="dk1"/>
              </a:buClr>
              <a:buSzPts val="2800"/>
              <a:buFont typeface="Bellota Text"/>
              <a:buNone/>
              <a:defRPr sz="2800" b="1">
                <a:solidFill>
                  <a:schemeClr val="dk1"/>
                </a:solidFill>
                <a:latin typeface="Bellota Text"/>
                <a:ea typeface="Bellota Text"/>
                <a:cs typeface="Bellota Text"/>
                <a:sym typeface="Bellota Text"/>
              </a:defRPr>
            </a:lvl2pPr>
            <a:lvl3pPr lvl="2">
              <a:lnSpc>
                <a:spcPct val="100000"/>
              </a:lnSpc>
              <a:spcBef>
                <a:spcPts val="0"/>
              </a:spcBef>
              <a:spcAft>
                <a:spcPts val="0"/>
              </a:spcAft>
              <a:buClr>
                <a:schemeClr val="dk1"/>
              </a:buClr>
              <a:buSzPts val="2800"/>
              <a:buFont typeface="Bellota Text"/>
              <a:buNone/>
              <a:defRPr sz="2800" b="1">
                <a:solidFill>
                  <a:schemeClr val="dk1"/>
                </a:solidFill>
                <a:latin typeface="Bellota Text"/>
                <a:ea typeface="Bellota Text"/>
                <a:cs typeface="Bellota Text"/>
                <a:sym typeface="Bellota Text"/>
              </a:defRPr>
            </a:lvl3pPr>
            <a:lvl4pPr lvl="3">
              <a:lnSpc>
                <a:spcPct val="100000"/>
              </a:lnSpc>
              <a:spcBef>
                <a:spcPts val="0"/>
              </a:spcBef>
              <a:spcAft>
                <a:spcPts val="0"/>
              </a:spcAft>
              <a:buClr>
                <a:schemeClr val="dk1"/>
              </a:buClr>
              <a:buSzPts val="2800"/>
              <a:buFont typeface="Bellota Text"/>
              <a:buNone/>
              <a:defRPr sz="2800" b="1">
                <a:solidFill>
                  <a:schemeClr val="dk1"/>
                </a:solidFill>
                <a:latin typeface="Bellota Text"/>
                <a:ea typeface="Bellota Text"/>
                <a:cs typeface="Bellota Text"/>
                <a:sym typeface="Bellota Text"/>
              </a:defRPr>
            </a:lvl4pPr>
            <a:lvl5pPr lvl="4">
              <a:lnSpc>
                <a:spcPct val="100000"/>
              </a:lnSpc>
              <a:spcBef>
                <a:spcPts val="0"/>
              </a:spcBef>
              <a:spcAft>
                <a:spcPts val="0"/>
              </a:spcAft>
              <a:buClr>
                <a:schemeClr val="dk1"/>
              </a:buClr>
              <a:buSzPts val="2800"/>
              <a:buFont typeface="Bellota Text"/>
              <a:buNone/>
              <a:defRPr sz="2800" b="1">
                <a:solidFill>
                  <a:schemeClr val="dk1"/>
                </a:solidFill>
                <a:latin typeface="Bellota Text"/>
                <a:ea typeface="Bellota Text"/>
                <a:cs typeface="Bellota Text"/>
                <a:sym typeface="Bellota Text"/>
              </a:defRPr>
            </a:lvl5pPr>
            <a:lvl6pPr lvl="5">
              <a:lnSpc>
                <a:spcPct val="100000"/>
              </a:lnSpc>
              <a:spcBef>
                <a:spcPts val="0"/>
              </a:spcBef>
              <a:spcAft>
                <a:spcPts val="0"/>
              </a:spcAft>
              <a:buClr>
                <a:schemeClr val="dk1"/>
              </a:buClr>
              <a:buSzPts val="2800"/>
              <a:buFont typeface="Bellota Text"/>
              <a:buNone/>
              <a:defRPr sz="2800" b="1">
                <a:solidFill>
                  <a:schemeClr val="dk1"/>
                </a:solidFill>
                <a:latin typeface="Bellota Text"/>
                <a:ea typeface="Bellota Text"/>
                <a:cs typeface="Bellota Text"/>
                <a:sym typeface="Bellota Text"/>
              </a:defRPr>
            </a:lvl6pPr>
            <a:lvl7pPr lvl="6">
              <a:lnSpc>
                <a:spcPct val="100000"/>
              </a:lnSpc>
              <a:spcBef>
                <a:spcPts val="0"/>
              </a:spcBef>
              <a:spcAft>
                <a:spcPts val="0"/>
              </a:spcAft>
              <a:buClr>
                <a:schemeClr val="dk1"/>
              </a:buClr>
              <a:buSzPts val="2800"/>
              <a:buFont typeface="Bellota Text"/>
              <a:buNone/>
              <a:defRPr sz="2800" b="1">
                <a:solidFill>
                  <a:schemeClr val="dk1"/>
                </a:solidFill>
                <a:latin typeface="Bellota Text"/>
                <a:ea typeface="Bellota Text"/>
                <a:cs typeface="Bellota Text"/>
                <a:sym typeface="Bellota Text"/>
              </a:defRPr>
            </a:lvl7pPr>
            <a:lvl8pPr lvl="7">
              <a:lnSpc>
                <a:spcPct val="100000"/>
              </a:lnSpc>
              <a:spcBef>
                <a:spcPts val="0"/>
              </a:spcBef>
              <a:spcAft>
                <a:spcPts val="0"/>
              </a:spcAft>
              <a:buClr>
                <a:schemeClr val="dk1"/>
              </a:buClr>
              <a:buSzPts val="2800"/>
              <a:buFont typeface="Bellota Text"/>
              <a:buNone/>
              <a:defRPr sz="2800" b="1">
                <a:solidFill>
                  <a:schemeClr val="dk1"/>
                </a:solidFill>
                <a:latin typeface="Bellota Text"/>
                <a:ea typeface="Bellota Text"/>
                <a:cs typeface="Bellota Text"/>
                <a:sym typeface="Bellota Text"/>
              </a:defRPr>
            </a:lvl8pPr>
            <a:lvl9pPr lvl="8">
              <a:lnSpc>
                <a:spcPct val="100000"/>
              </a:lnSpc>
              <a:spcBef>
                <a:spcPts val="0"/>
              </a:spcBef>
              <a:spcAft>
                <a:spcPts val="0"/>
              </a:spcAft>
              <a:buClr>
                <a:schemeClr val="dk1"/>
              </a:buClr>
              <a:buSzPts val="2800"/>
              <a:buFont typeface="Bellota Text"/>
              <a:buNone/>
              <a:defRPr sz="2800" b="1">
                <a:solidFill>
                  <a:schemeClr val="dk1"/>
                </a:solidFill>
                <a:latin typeface="Bellota Text"/>
                <a:ea typeface="Bellota Text"/>
                <a:cs typeface="Bellota Text"/>
                <a:sym typeface="Bellota Text"/>
              </a:defRPr>
            </a:lvl9pPr>
          </a:lstStyle>
          <a:p>
            <a:endParaRPr/>
          </a:p>
        </p:txBody>
      </p:sp>
      <p:sp>
        <p:nvSpPr>
          <p:cNvPr id="7" name="Google Shape;7;p1"/>
          <p:cNvSpPr txBox="1">
            <a:spLocks noGrp="1"/>
          </p:cNvSpPr>
          <p:nvPr>
            <p:ph type="body" idx="1"/>
          </p:nvPr>
        </p:nvSpPr>
        <p:spPr>
          <a:xfrm>
            <a:off x="951350" y="1752375"/>
            <a:ext cx="5746800" cy="2687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00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8" r:id="rId6"/>
    <p:sldLayoutId id="2147483659" r:id="rId7"/>
    <p:sldLayoutId id="2147483660" r:id="rId8"/>
    <p:sldLayoutId id="2147483661" r:id="rId9"/>
    <p:sldLayoutId id="2147483664" r:id="rId10"/>
    <p:sldLayoutId id="214748366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webp"/><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96"/>
        <p:cNvGrpSpPr/>
        <p:nvPr/>
      </p:nvGrpSpPr>
      <p:grpSpPr>
        <a:xfrm>
          <a:off x="0" y="0"/>
          <a:ext cx="0" cy="0"/>
          <a:chOff x="0" y="0"/>
          <a:chExt cx="0" cy="0"/>
        </a:xfrm>
      </p:grpSpPr>
      <p:pic>
        <p:nvPicPr>
          <p:cNvPr id="3" name="Picture 2">
            <a:extLst>
              <a:ext uri="{FF2B5EF4-FFF2-40B4-BE49-F238E27FC236}">
                <a16:creationId xmlns:a16="http://schemas.microsoft.com/office/drawing/2014/main" id="{0146D942-441B-4470-9DA2-8AFA8B960478}"/>
              </a:ext>
            </a:extLst>
          </p:cNvPr>
          <p:cNvPicPr>
            <a:picLocks noChangeAspect="1"/>
          </p:cNvPicPr>
          <p:nvPr/>
        </p:nvPicPr>
        <p:blipFill>
          <a:blip r:embed="rId3"/>
          <a:stretch>
            <a:fillRect/>
          </a:stretch>
        </p:blipFill>
        <p:spPr>
          <a:xfrm>
            <a:off x="714376" y="0"/>
            <a:ext cx="8429624" cy="4417333"/>
          </a:xfrm>
          <a:prstGeom prst="rect">
            <a:avLst/>
          </a:prstGeom>
        </p:spPr>
      </p:pic>
      <p:sp>
        <p:nvSpPr>
          <p:cNvPr id="198" name="Google Shape;198;p29"/>
          <p:cNvSpPr txBox="1">
            <a:spLocks noGrp="1"/>
          </p:cNvSpPr>
          <p:nvPr>
            <p:ph type="ctrTitle"/>
          </p:nvPr>
        </p:nvSpPr>
        <p:spPr>
          <a:xfrm>
            <a:off x="903655" y="300051"/>
            <a:ext cx="7933163" cy="158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solidFill>
                  <a:schemeClr val="tx1"/>
                </a:solidFill>
                <a:latin typeface="Cooper Black" panose="0208090404030B020404" pitchFamily="18" charset="0"/>
              </a:rPr>
              <a:t>Deep Learning Based </a:t>
            </a:r>
            <a:br>
              <a:rPr lang="en" sz="3600" dirty="0">
                <a:solidFill>
                  <a:schemeClr val="tx1"/>
                </a:solidFill>
                <a:latin typeface="Cooper Black" panose="0208090404030B020404" pitchFamily="18" charset="0"/>
              </a:rPr>
            </a:br>
            <a:r>
              <a:rPr lang="en" sz="3600" dirty="0">
                <a:solidFill>
                  <a:schemeClr val="tx1"/>
                </a:solidFill>
                <a:latin typeface="Cooper Black" panose="0208090404030B020404" pitchFamily="18" charset="0"/>
              </a:rPr>
              <a:t>Plant Disease Detection for Agricultural Health Monitoring </a:t>
            </a:r>
            <a:endParaRPr sz="3600" dirty="0">
              <a:solidFill>
                <a:schemeClr val="tx1"/>
              </a:solidFill>
              <a:latin typeface="Cooper Black" panose="0208090404030B020404" pitchFamily="18" charset="0"/>
            </a:endParaRPr>
          </a:p>
        </p:txBody>
      </p:sp>
      <p:sp>
        <p:nvSpPr>
          <p:cNvPr id="7" name="TextBox 6">
            <a:extLst>
              <a:ext uri="{FF2B5EF4-FFF2-40B4-BE49-F238E27FC236}">
                <a16:creationId xmlns:a16="http://schemas.microsoft.com/office/drawing/2014/main" id="{C5928311-5E1B-5AFF-32E5-655A8329C90F}"/>
              </a:ext>
            </a:extLst>
          </p:cNvPr>
          <p:cNvSpPr txBox="1"/>
          <p:nvPr/>
        </p:nvSpPr>
        <p:spPr>
          <a:xfrm>
            <a:off x="1235869" y="3078956"/>
            <a:ext cx="3257550" cy="1031051"/>
          </a:xfrm>
          <a:prstGeom prst="rect">
            <a:avLst/>
          </a:prstGeom>
          <a:noFill/>
        </p:spPr>
        <p:txBody>
          <a:bodyPr wrap="square" rtlCol="0">
            <a:spAutoFit/>
          </a:bodyPr>
          <a:lstStyle/>
          <a:p>
            <a:r>
              <a:rPr lang="en-US" b="1" dirty="0">
                <a:solidFill>
                  <a:schemeClr val="tx1">
                    <a:lumMod val="95000"/>
                    <a:lumOff val="5000"/>
                  </a:schemeClr>
                </a:solidFill>
                <a:latin typeface="Times New Roman" panose="02020603050405020304" pitchFamily="18" charset="0"/>
                <a:cs typeface="Times New Roman" panose="02020603050405020304" pitchFamily="18" charset="0"/>
              </a:rPr>
              <a:t>By:</a:t>
            </a:r>
          </a:p>
          <a:p>
            <a:endParaRPr lang="en-US" sz="500" b="1"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b="1" dirty="0">
                <a:solidFill>
                  <a:schemeClr val="tx1">
                    <a:lumMod val="95000"/>
                    <a:lumOff val="5000"/>
                  </a:schemeClr>
                </a:solidFill>
                <a:latin typeface="Times New Roman" panose="02020603050405020304" pitchFamily="18" charset="0"/>
                <a:cs typeface="Times New Roman" panose="02020603050405020304" pitchFamily="18" charset="0"/>
              </a:rPr>
              <a:t>Berelli Preetham Rao    21R11A05B1</a:t>
            </a:r>
          </a:p>
          <a:p>
            <a:r>
              <a:rPr lang="en-US" b="1" dirty="0">
                <a:solidFill>
                  <a:schemeClr val="tx1">
                    <a:lumMod val="95000"/>
                    <a:lumOff val="5000"/>
                  </a:schemeClr>
                </a:solidFill>
                <a:latin typeface="Times New Roman" panose="02020603050405020304" pitchFamily="18" charset="0"/>
                <a:cs typeface="Times New Roman" panose="02020603050405020304" pitchFamily="18" charset="0"/>
              </a:rPr>
              <a:t>Mamilla Rithika             21R11A05D0</a:t>
            </a:r>
          </a:p>
          <a:p>
            <a:r>
              <a:rPr lang="en-US" b="1" dirty="0">
                <a:solidFill>
                  <a:schemeClr val="tx1">
                    <a:lumMod val="95000"/>
                    <a:lumOff val="5000"/>
                  </a:schemeClr>
                </a:solidFill>
                <a:latin typeface="Times New Roman" panose="02020603050405020304" pitchFamily="18" charset="0"/>
                <a:cs typeface="Times New Roman" panose="02020603050405020304" pitchFamily="18" charset="0"/>
              </a:rPr>
              <a:t>Manda Anjani                21R11A05D1</a:t>
            </a:r>
            <a:endParaRPr lang="en-IN"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12" name="TextBox 11">
            <a:extLst>
              <a:ext uri="{FF2B5EF4-FFF2-40B4-BE49-F238E27FC236}">
                <a16:creationId xmlns:a16="http://schemas.microsoft.com/office/drawing/2014/main" id="{285CFC39-433A-FCAF-36A7-208C549A8B50}"/>
              </a:ext>
            </a:extLst>
          </p:cNvPr>
          <p:cNvSpPr txBox="1"/>
          <p:nvPr/>
        </p:nvSpPr>
        <p:spPr>
          <a:xfrm>
            <a:off x="3048185" y="550069"/>
            <a:ext cx="3047629" cy="400110"/>
          </a:xfrm>
          <a:prstGeom prst="rect">
            <a:avLst/>
          </a:prstGeom>
          <a:noFill/>
        </p:spPr>
        <p:txBody>
          <a:bodyPr wrap="none" rtlCol="0">
            <a:spAutoFit/>
          </a:bodyPr>
          <a:lstStyle/>
          <a:p>
            <a:r>
              <a:rPr lang="en-US" sz="2000" dirty="0">
                <a:latin typeface="Cooper Black" panose="0208090404030B020404" pitchFamily="18" charset="0"/>
              </a:rPr>
              <a:t>System Configuration</a:t>
            </a:r>
            <a:endParaRPr lang="en-IN" sz="2000" dirty="0">
              <a:latin typeface="Cooper Black" panose="0208090404030B020404" pitchFamily="18" charset="0"/>
            </a:endParaRPr>
          </a:p>
        </p:txBody>
      </p:sp>
      <p:sp>
        <p:nvSpPr>
          <p:cNvPr id="13" name="TextBox 12">
            <a:extLst>
              <a:ext uri="{FF2B5EF4-FFF2-40B4-BE49-F238E27FC236}">
                <a16:creationId xmlns:a16="http://schemas.microsoft.com/office/drawing/2014/main" id="{7175A063-5B51-9EDA-1D76-F1AD957C9AD2}"/>
              </a:ext>
            </a:extLst>
          </p:cNvPr>
          <p:cNvSpPr txBox="1"/>
          <p:nvPr/>
        </p:nvSpPr>
        <p:spPr>
          <a:xfrm>
            <a:off x="1009651" y="1414463"/>
            <a:ext cx="3950493" cy="2590453"/>
          </a:xfrm>
          <a:prstGeom prst="rect">
            <a:avLst/>
          </a:prstGeom>
          <a:noFill/>
        </p:spPr>
        <p:txBody>
          <a:bodyPr wrap="square" rtlCol="0">
            <a:spAutoFit/>
          </a:bodyPr>
          <a:lstStyle/>
          <a:p>
            <a:r>
              <a:rPr lang="en-US" sz="1600" dirty="0">
                <a:ln>
                  <a:solidFill>
                    <a:schemeClr val="accent1"/>
                  </a:solidFill>
                </a:ln>
                <a:solidFill>
                  <a:schemeClr val="tx2"/>
                </a:solidFill>
                <a:latin typeface="Cooper Black" panose="0208090404030B020404" pitchFamily="18" charset="0"/>
              </a:rPr>
              <a:t>Software Requirements</a:t>
            </a:r>
            <a:endParaRPr lang="en-US" sz="1600" dirty="0">
              <a:ln>
                <a:solidFill>
                  <a:schemeClr val="accent1"/>
                </a:solidFill>
              </a:ln>
            </a:endParaRPr>
          </a:p>
          <a:p>
            <a:pPr marL="342900" lvl="0" indent="-342900">
              <a:lnSpc>
                <a:spcPct val="150000"/>
              </a:lnSpc>
              <a:spcBef>
                <a:spcPts val="1200"/>
              </a:spcBef>
              <a:buFont typeface="Wingdings" panose="05000000000000000000" pitchFamily="2"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Operating System-Windows/Mac/Linux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Bef>
                <a:spcPts val="1200"/>
              </a:spcBef>
              <a:buFont typeface="Wingdings" panose="05000000000000000000" pitchFamily="2"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Jupyter Notebook</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Bef>
                <a:spcPts val="1200"/>
              </a:spcBef>
              <a:buFont typeface="Wingdings" panose="05000000000000000000" pitchFamily="2"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Spyder IDE</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Bef>
                <a:spcPts val="1200"/>
              </a:spcBef>
              <a:spcAft>
                <a:spcPts val="1000"/>
              </a:spcAft>
              <a:buFont typeface="Wingdings" panose="05000000000000000000" pitchFamily="2"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Visual Studio Code</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
        <p:nvSpPr>
          <p:cNvPr id="14" name="TextBox 13">
            <a:extLst>
              <a:ext uri="{FF2B5EF4-FFF2-40B4-BE49-F238E27FC236}">
                <a16:creationId xmlns:a16="http://schemas.microsoft.com/office/drawing/2014/main" id="{3CB55AF3-0F9D-091D-B804-872D3549075B}"/>
              </a:ext>
            </a:extLst>
          </p:cNvPr>
          <p:cNvSpPr txBox="1"/>
          <p:nvPr/>
        </p:nvSpPr>
        <p:spPr>
          <a:xfrm>
            <a:off x="4960144" y="1464469"/>
            <a:ext cx="3950493" cy="1508105"/>
          </a:xfrm>
          <a:prstGeom prst="rect">
            <a:avLst/>
          </a:prstGeom>
          <a:noFill/>
        </p:spPr>
        <p:txBody>
          <a:bodyPr wrap="square" rtlCol="0">
            <a:spAutoFit/>
          </a:bodyPr>
          <a:lstStyle/>
          <a:p>
            <a:r>
              <a:rPr lang="en-US" sz="1600" dirty="0">
                <a:ln>
                  <a:solidFill>
                    <a:schemeClr val="accent1"/>
                  </a:solidFill>
                </a:ln>
                <a:solidFill>
                  <a:schemeClr val="tx2"/>
                </a:solidFill>
                <a:latin typeface="Cooper Black" panose="0208090404030B020404" pitchFamily="18" charset="0"/>
              </a:rPr>
              <a:t>Hardware Requirements</a:t>
            </a:r>
            <a:endParaRPr lang="en-US" sz="1600" dirty="0">
              <a:ln>
                <a:solidFill>
                  <a:schemeClr val="accent1"/>
                </a:solidFill>
              </a:ln>
            </a:endParaRPr>
          </a:p>
          <a:p>
            <a:pPr marL="342900" lvl="0" indent="-342900">
              <a:lnSpc>
                <a:spcPct val="150000"/>
              </a:lnSpc>
              <a:spcBef>
                <a:spcPts val="1200"/>
              </a:spcBef>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GPU integrated Laptop / Desktop</a:t>
            </a:r>
          </a:p>
          <a:p>
            <a:pPr marL="342900" lvl="0" indent="-342900">
              <a:lnSpc>
                <a:spcPct val="150000"/>
              </a:lnSpc>
              <a:spcBef>
                <a:spcPts val="1200"/>
              </a:spcBef>
              <a:buFont typeface="Wingdings" panose="05000000000000000000" pitchFamily="2"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RAM : 8 GB</a:t>
            </a:r>
          </a:p>
          <a:p>
            <a:endParaRPr lang="en-IN" dirty="0"/>
          </a:p>
        </p:txBody>
      </p:sp>
    </p:spTree>
    <p:extLst>
      <p:ext uri="{BB962C8B-B14F-4D97-AF65-F5344CB8AC3E}">
        <p14:creationId xmlns:p14="http://schemas.microsoft.com/office/powerpoint/2010/main" val="84648401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 name="Rectangle 1">
            <a:extLst>
              <a:ext uri="{FF2B5EF4-FFF2-40B4-BE49-F238E27FC236}">
                <a16:creationId xmlns:a16="http://schemas.microsoft.com/office/drawing/2014/main" id="{C8143C04-8A6E-70C2-3DFC-A118BBE9EC25}"/>
              </a:ext>
            </a:extLst>
          </p:cNvPr>
          <p:cNvSpPr/>
          <p:nvPr/>
        </p:nvSpPr>
        <p:spPr>
          <a:xfrm>
            <a:off x="428625" y="0"/>
            <a:ext cx="2104487" cy="5143500"/>
          </a:xfrm>
          <a:prstGeom prst="rect">
            <a:avLst/>
          </a:prstGeom>
          <a:ln>
            <a:solidFill>
              <a:schemeClr val="tx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3" name="Google Shape;295;p39">
            <a:extLst>
              <a:ext uri="{FF2B5EF4-FFF2-40B4-BE49-F238E27FC236}">
                <a16:creationId xmlns:a16="http://schemas.microsoft.com/office/drawing/2014/main" id="{E4B6B840-BCAE-3CAA-0A1E-44F9DD140EB6}"/>
              </a:ext>
            </a:extLst>
          </p:cNvPr>
          <p:cNvSpPr/>
          <p:nvPr/>
        </p:nvSpPr>
        <p:spPr>
          <a:xfrm>
            <a:off x="628003" y="1125428"/>
            <a:ext cx="615246" cy="606046"/>
          </a:xfrm>
          <a:prstGeom prst="ellipse">
            <a:avLst/>
          </a:prstGeom>
          <a:solidFill>
            <a:schemeClr val="tx2"/>
          </a:solidFill>
          <a:ln w="12700">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TextBox 6">
            <a:extLst>
              <a:ext uri="{FF2B5EF4-FFF2-40B4-BE49-F238E27FC236}">
                <a16:creationId xmlns:a16="http://schemas.microsoft.com/office/drawing/2014/main" id="{AD50F12E-BC54-9567-4C35-608548F1FC56}"/>
              </a:ext>
            </a:extLst>
          </p:cNvPr>
          <p:cNvSpPr txBox="1"/>
          <p:nvPr/>
        </p:nvSpPr>
        <p:spPr>
          <a:xfrm>
            <a:off x="1219854" y="1174249"/>
            <a:ext cx="1195250" cy="523220"/>
          </a:xfrm>
          <a:prstGeom prst="rect">
            <a:avLst/>
          </a:prstGeom>
          <a:noFill/>
        </p:spPr>
        <p:txBody>
          <a:bodyPr wrap="square" rtlCol="0">
            <a:spAutoFit/>
          </a:bodyPr>
          <a:lstStyle/>
          <a:p>
            <a:pPr algn="ctr"/>
            <a:r>
              <a:rPr lang="en-US" dirty="0">
                <a:latin typeface="Cooper Black" panose="0208090404030B020404" pitchFamily="18" charset="0"/>
              </a:rPr>
              <a:t>User Interface</a:t>
            </a:r>
            <a:endParaRPr lang="en-IN" dirty="0">
              <a:latin typeface="Cooper Black" panose="0208090404030B020404" pitchFamily="18" charset="0"/>
            </a:endParaRPr>
          </a:p>
        </p:txBody>
      </p:sp>
      <p:sp>
        <p:nvSpPr>
          <p:cNvPr id="8" name="Google Shape;295;p39">
            <a:extLst>
              <a:ext uri="{FF2B5EF4-FFF2-40B4-BE49-F238E27FC236}">
                <a16:creationId xmlns:a16="http://schemas.microsoft.com/office/drawing/2014/main" id="{8CB9DBCC-F48B-1DAF-F8E0-A3C61435CB08}"/>
              </a:ext>
            </a:extLst>
          </p:cNvPr>
          <p:cNvSpPr/>
          <p:nvPr/>
        </p:nvSpPr>
        <p:spPr>
          <a:xfrm>
            <a:off x="628003" y="2266891"/>
            <a:ext cx="615246" cy="606046"/>
          </a:xfrm>
          <a:prstGeom prst="ellipse">
            <a:avLst/>
          </a:prstGeom>
          <a:solidFill>
            <a:schemeClr val="tx2"/>
          </a:solidFill>
          <a:ln w="12700">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 name="TextBox 9">
            <a:extLst>
              <a:ext uri="{FF2B5EF4-FFF2-40B4-BE49-F238E27FC236}">
                <a16:creationId xmlns:a16="http://schemas.microsoft.com/office/drawing/2014/main" id="{9E7DF828-3E87-5A8C-405D-C7C86E1E42F3}"/>
              </a:ext>
            </a:extLst>
          </p:cNvPr>
          <p:cNvSpPr txBox="1"/>
          <p:nvPr/>
        </p:nvSpPr>
        <p:spPr>
          <a:xfrm>
            <a:off x="1233625" y="2417861"/>
            <a:ext cx="1195250" cy="307777"/>
          </a:xfrm>
          <a:prstGeom prst="rect">
            <a:avLst/>
          </a:prstGeom>
          <a:noFill/>
        </p:spPr>
        <p:txBody>
          <a:bodyPr wrap="square" rtlCol="0">
            <a:spAutoFit/>
          </a:bodyPr>
          <a:lstStyle/>
          <a:p>
            <a:pPr algn="ctr"/>
            <a:r>
              <a:rPr lang="en-US" dirty="0">
                <a:latin typeface="Cooper Black" panose="0208090404030B020404" pitchFamily="18" charset="0"/>
              </a:rPr>
              <a:t>Flask API</a:t>
            </a:r>
            <a:endParaRPr lang="en-IN" dirty="0">
              <a:latin typeface="Cooper Black" panose="0208090404030B020404" pitchFamily="18" charset="0"/>
            </a:endParaRPr>
          </a:p>
        </p:txBody>
      </p:sp>
      <p:sp>
        <p:nvSpPr>
          <p:cNvPr id="11" name="Google Shape;295;p39">
            <a:extLst>
              <a:ext uri="{FF2B5EF4-FFF2-40B4-BE49-F238E27FC236}">
                <a16:creationId xmlns:a16="http://schemas.microsoft.com/office/drawing/2014/main" id="{01189AA0-B613-1AF5-6EEC-64A000D8D447}"/>
              </a:ext>
            </a:extLst>
          </p:cNvPr>
          <p:cNvSpPr/>
          <p:nvPr/>
        </p:nvSpPr>
        <p:spPr>
          <a:xfrm>
            <a:off x="628003" y="3360904"/>
            <a:ext cx="615246" cy="606046"/>
          </a:xfrm>
          <a:prstGeom prst="ellipse">
            <a:avLst/>
          </a:prstGeom>
          <a:solidFill>
            <a:schemeClr val="tx2"/>
          </a:solidFill>
          <a:ln w="12700">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TextBox 12">
            <a:extLst>
              <a:ext uri="{FF2B5EF4-FFF2-40B4-BE49-F238E27FC236}">
                <a16:creationId xmlns:a16="http://schemas.microsoft.com/office/drawing/2014/main" id="{9CD6C4BC-C8CA-CDB8-FE07-F89EABBF7AA9}"/>
              </a:ext>
            </a:extLst>
          </p:cNvPr>
          <p:cNvSpPr txBox="1"/>
          <p:nvPr/>
        </p:nvSpPr>
        <p:spPr>
          <a:xfrm>
            <a:off x="1219854" y="3409725"/>
            <a:ext cx="1195250" cy="523220"/>
          </a:xfrm>
          <a:prstGeom prst="rect">
            <a:avLst/>
          </a:prstGeom>
          <a:noFill/>
        </p:spPr>
        <p:txBody>
          <a:bodyPr wrap="square" rtlCol="0">
            <a:spAutoFit/>
          </a:bodyPr>
          <a:lstStyle/>
          <a:p>
            <a:pPr algn="ctr"/>
            <a:r>
              <a:rPr lang="en-US" dirty="0">
                <a:latin typeface="Cooper Black" panose="0208090404030B020404" pitchFamily="18" charset="0"/>
              </a:rPr>
              <a:t>Machine Learning</a:t>
            </a:r>
            <a:endParaRPr lang="en-IN" dirty="0">
              <a:latin typeface="Cooper Black" panose="0208090404030B020404" pitchFamily="18" charset="0"/>
            </a:endParaRPr>
          </a:p>
        </p:txBody>
      </p:sp>
      <p:grpSp>
        <p:nvGrpSpPr>
          <p:cNvPr id="14" name="Google Shape;10002;p74">
            <a:extLst>
              <a:ext uri="{FF2B5EF4-FFF2-40B4-BE49-F238E27FC236}">
                <a16:creationId xmlns:a16="http://schemas.microsoft.com/office/drawing/2014/main" id="{258FAFF8-A4F8-5CED-E549-845644E51371}"/>
              </a:ext>
            </a:extLst>
          </p:cNvPr>
          <p:cNvGrpSpPr/>
          <p:nvPr/>
        </p:nvGrpSpPr>
        <p:grpSpPr>
          <a:xfrm>
            <a:off x="765533" y="2393669"/>
            <a:ext cx="354527" cy="353587"/>
            <a:chOff x="-35495600" y="2631825"/>
            <a:chExt cx="292225" cy="291450"/>
          </a:xfrm>
          <a:solidFill>
            <a:schemeClr val="tx1"/>
          </a:solidFill>
        </p:grpSpPr>
        <p:sp>
          <p:nvSpPr>
            <p:cNvPr id="15" name="Google Shape;10003;p74">
              <a:extLst>
                <a:ext uri="{FF2B5EF4-FFF2-40B4-BE49-F238E27FC236}">
                  <a16:creationId xmlns:a16="http://schemas.microsoft.com/office/drawing/2014/main" id="{3AB3A3AA-77FC-D1F1-3A73-65D1B7F04618}"/>
                </a:ext>
              </a:extLst>
            </p:cNvPr>
            <p:cNvSpPr/>
            <p:nvPr/>
          </p:nvSpPr>
          <p:spPr>
            <a:xfrm>
              <a:off x="-35495600" y="2735025"/>
              <a:ext cx="137075" cy="188250"/>
            </a:xfrm>
            <a:custGeom>
              <a:avLst/>
              <a:gdLst/>
              <a:ahLst/>
              <a:cxnLst/>
              <a:rect l="l" t="t" r="r" b="b"/>
              <a:pathLst>
                <a:path w="5483" h="7530" extrusionOk="0">
                  <a:moveTo>
                    <a:pt x="4443" y="662"/>
                  </a:moveTo>
                  <a:cubicBezTo>
                    <a:pt x="4663" y="662"/>
                    <a:pt x="4821" y="819"/>
                    <a:pt x="4821" y="1040"/>
                  </a:cubicBezTo>
                  <a:lnTo>
                    <a:pt x="4821" y="1386"/>
                  </a:lnTo>
                  <a:lnTo>
                    <a:pt x="662" y="1386"/>
                  </a:lnTo>
                  <a:lnTo>
                    <a:pt x="662" y="1040"/>
                  </a:lnTo>
                  <a:cubicBezTo>
                    <a:pt x="725" y="819"/>
                    <a:pt x="820" y="662"/>
                    <a:pt x="1040" y="662"/>
                  </a:cubicBezTo>
                  <a:close/>
                  <a:moveTo>
                    <a:pt x="4821" y="2048"/>
                  </a:moveTo>
                  <a:lnTo>
                    <a:pt x="4821" y="5482"/>
                  </a:lnTo>
                  <a:lnTo>
                    <a:pt x="662" y="5482"/>
                  </a:lnTo>
                  <a:lnTo>
                    <a:pt x="662" y="2048"/>
                  </a:lnTo>
                  <a:close/>
                  <a:moveTo>
                    <a:pt x="4852" y="6143"/>
                  </a:moveTo>
                  <a:lnTo>
                    <a:pt x="4852" y="6490"/>
                  </a:lnTo>
                  <a:cubicBezTo>
                    <a:pt x="4821" y="6711"/>
                    <a:pt x="4663" y="6868"/>
                    <a:pt x="4506" y="6868"/>
                  </a:cubicBezTo>
                  <a:lnTo>
                    <a:pt x="1072" y="6868"/>
                  </a:lnTo>
                  <a:cubicBezTo>
                    <a:pt x="883" y="6868"/>
                    <a:pt x="725" y="6711"/>
                    <a:pt x="725" y="6490"/>
                  </a:cubicBezTo>
                  <a:lnTo>
                    <a:pt x="725" y="6143"/>
                  </a:lnTo>
                  <a:close/>
                  <a:moveTo>
                    <a:pt x="1040" y="0"/>
                  </a:moveTo>
                  <a:cubicBezTo>
                    <a:pt x="473" y="0"/>
                    <a:pt x="0" y="473"/>
                    <a:pt x="0" y="1040"/>
                  </a:cubicBezTo>
                  <a:lnTo>
                    <a:pt x="0" y="6490"/>
                  </a:lnTo>
                  <a:cubicBezTo>
                    <a:pt x="0" y="7057"/>
                    <a:pt x="473" y="7530"/>
                    <a:pt x="1040" y="7530"/>
                  </a:cubicBezTo>
                  <a:lnTo>
                    <a:pt x="4443" y="7530"/>
                  </a:lnTo>
                  <a:cubicBezTo>
                    <a:pt x="5010" y="7530"/>
                    <a:pt x="5482" y="7057"/>
                    <a:pt x="5482" y="6490"/>
                  </a:cubicBezTo>
                  <a:lnTo>
                    <a:pt x="5482" y="1040"/>
                  </a:lnTo>
                  <a:cubicBezTo>
                    <a:pt x="5482" y="473"/>
                    <a:pt x="5010" y="0"/>
                    <a:pt x="4443"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004;p74">
              <a:extLst>
                <a:ext uri="{FF2B5EF4-FFF2-40B4-BE49-F238E27FC236}">
                  <a16:creationId xmlns:a16="http://schemas.microsoft.com/office/drawing/2014/main" id="{B13D4E3C-0C7B-894B-DABA-8D094E63A877}"/>
                </a:ext>
              </a:extLst>
            </p:cNvPr>
            <p:cNvSpPr/>
            <p:nvPr/>
          </p:nvSpPr>
          <p:spPr>
            <a:xfrm>
              <a:off x="-35339650" y="2631825"/>
              <a:ext cx="136275" cy="188275"/>
            </a:xfrm>
            <a:custGeom>
              <a:avLst/>
              <a:gdLst/>
              <a:ahLst/>
              <a:cxnLst/>
              <a:rect l="l" t="t" r="r" b="b"/>
              <a:pathLst>
                <a:path w="5451" h="7531" extrusionOk="0">
                  <a:moveTo>
                    <a:pt x="4411" y="662"/>
                  </a:moveTo>
                  <a:cubicBezTo>
                    <a:pt x="4600" y="662"/>
                    <a:pt x="4758" y="820"/>
                    <a:pt x="4758" y="1009"/>
                  </a:cubicBezTo>
                  <a:lnTo>
                    <a:pt x="4758" y="1387"/>
                  </a:lnTo>
                  <a:lnTo>
                    <a:pt x="631" y="1387"/>
                  </a:lnTo>
                  <a:lnTo>
                    <a:pt x="631" y="1009"/>
                  </a:lnTo>
                  <a:cubicBezTo>
                    <a:pt x="631" y="820"/>
                    <a:pt x="788" y="662"/>
                    <a:pt x="977" y="662"/>
                  </a:cubicBezTo>
                  <a:close/>
                  <a:moveTo>
                    <a:pt x="4758" y="2049"/>
                  </a:moveTo>
                  <a:lnTo>
                    <a:pt x="4758" y="5483"/>
                  </a:lnTo>
                  <a:lnTo>
                    <a:pt x="631" y="5483"/>
                  </a:lnTo>
                  <a:lnTo>
                    <a:pt x="631" y="2049"/>
                  </a:lnTo>
                  <a:close/>
                  <a:moveTo>
                    <a:pt x="4789" y="6144"/>
                  </a:moveTo>
                  <a:lnTo>
                    <a:pt x="4789" y="6491"/>
                  </a:lnTo>
                  <a:cubicBezTo>
                    <a:pt x="4758" y="6680"/>
                    <a:pt x="4600" y="6837"/>
                    <a:pt x="4443" y="6837"/>
                  </a:cubicBezTo>
                  <a:lnTo>
                    <a:pt x="1009" y="6837"/>
                  </a:lnTo>
                  <a:cubicBezTo>
                    <a:pt x="820" y="6837"/>
                    <a:pt x="662" y="6680"/>
                    <a:pt x="662" y="6491"/>
                  </a:cubicBezTo>
                  <a:lnTo>
                    <a:pt x="662" y="6144"/>
                  </a:lnTo>
                  <a:close/>
                  <a:moveTo>
                    <a:pt x="1009" y="1"/>
                  </a:moveTo>
                  <a:cubicBezTo>
                    <a:pt x="473" y="1"/>
                    <a:pt x="0" y="473"/>
                    <a:pt x="0" y="1009"/>
                  </a:cubicBezTo>
                  <a:lnTo>
                    <a:pt x="0" y="6491"/>
                  </a:lnTo>
                  <a:cubicBezTo>
                    <a:pt x="0" y="7058"/>
                    <a:pt x="473" y="7531"/>
                    <a:pt x="1009" y="7531"/>
                  </a:cubicBezTo>
                  <a:lnTo>
                    <a:pt x="4443" y="7531"/>
                  </a:lnTo>
                  <a:cubicBezTo>
                    <a:pt x="4978" y="7531"/>
                    <a:pt x="5451" y="7058"/>
                    <a:pt x="5451" y="6491"/>
                  </a:cubicBezTo>
                  <a:lnTo>
                    <a:pt x="5451" y="1009"/>
                  </a:lnTo>
                  <a:cubicBezTo>
                    <a:pt x="5451" y="442"/>
                    <a:pt x="4978" y="1"/>
                    <a:pt x="4443"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005;p74">
              <a:extLst>
                <a:ext uri="{FF2B5EF4-FFF2-40B4-BE49-F238E27FC236}">
                  <a16:creationId xmlns:a16="http://schemas.microsoft.com/office/drawing/2014/main" id="{20B18137-F007-8A8A-B18D-75181531FDD3}"/>
                </a:ext>
              </a:extLst>
            </p:cNvPr>
            <p:cNvSpPr/>
            <p:nvPr/>
          </p:nvSpPr>
          <p:spPr>
            <a:xfrm>
              <a:off x="-35341225" y="2836625"/>
              <a:ext cx="85075" cy="84500"/>
            </a:xfrm>
            <a:custGeom>
              <a:avLst/>
              <a:gdLst/>
              <a:ahLst/>
              <a:cxnLst/>
              <a:rect l="l" t="t" r="r" b="b"/>
              <a:pathLst>
                <a:path w="3403" h="3380" extrusionOk="0">
                  <a:moveTo>
                    <a:pt x="3056" y="0"/>
                  </a:moveTo>
                  <a:cubicBezTo>
                    <a:pt x="2836" y="0"/>
                    <a:pt x="2678" y="158"/>
                    <a:pt x="2678" y="347"/>
                  </a:cubicBezTo>
                  <a:lnTo>
                    <a:pt x="2678" y="1008"/>
                  </a:lnTo>
                  <a:cubicBezTo>
                    <a:pt x="2678" y="1575"/>
                    <a:pt x="2206" y="2048"/>
                    <a:pt x="1670" y="2048"/>
                  </a:cubicBezTo>
                  <a:lnTo>
                    <a:pt x="1103" y="2048"/>
                  </a:lnTo>
                  <a:lnTo>
                    <a:pt x="1229" y="1922"/>
                  </a:lnTo>
                  <a:cubicBezTo>
                    <a:pt x="1418" y="1859"/>
                    <a:pt x="1418" y="1638"/>
                    <a:pt x="1261" y="1481"/>
                  </a:cubicBezTo>
                  <a:cubicBezTo>
                    <a:pt x="1213" y="1418"/>
                    <a:pt x="1127" y="1386"/>
                    <a:pt x="1036" y="1386"/>
                  </a:cubicBezTo>
                  <a:cubicBezTo>
                    <a:pt x="946" y="1386"/>
                    <a:pt x="851" y="1418"/>
                    <a:pt x="788" y="1481"/>
                  </a:cubicBezTo>
                  <a:lnTo>
                    <a:pt x="126" y="2142"/>
                  </a:lnTo>
                  <a:cubicBezTo>
                    <a:pt x="0" y="2268"/>
                    <a:pt x="0" y="2521"/>
                    <a:pt x="126" y="2615"/>
                  </a:cubicBezTo>
                  <a:lnTo>
                    <a:pt x="788" y="3308"/>
                  </a:lnTo>
                  <a:cubicBezTo>
                    <a:pt x="851" y="3355"/>
                    <a:pt x="946" y="3379"/>
                    <a:pt x="1036" y="3379"/>
                  </a:cubicBezTo>
                  <a:cubicBezTo>
                    <a:pt x="1127" y="3379"/>
                    <a:pt x="1213" y="3355"/>
                    <a:pt x="1261" y="3308"/>
                  </a:cubicBezTo>
                  <a:cubicBezTo>
                    <a:pt x="1387" y="3182"/>
                    <a:pt x="1387" y="2930"/>
                    <a:pt x="1261" y="2836"/>
                  </a:cubicBezTo>
                  <a:lnTo>
                    <a:pt x="1166" y="2710"/>
                  </a:lnTo>
                  <a:lnTo>
                    <a:pt x="1702" y="2710"/>
                  </a:lnTo>
                  <a:cubicBezTo>
                    <a:pt x="2647" y="2710"/>
                    <a:pt x="3403" y="1953"/>
                    <a:pt x="3403" y="1008"/>
                  </a:cubicBezTo>
                  <a:lnTo>
                    <a:pt x="3403" y="347"/>
                  </a:lnTo>
                  <a:cubicBezTo>
                    <a:pt x="3403" y="158"/>
                    <a:pt x="3245" y="0"/>
                    <a:pt x="3056"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006;p74">
              <a:extLst>
                <a:ext uri="{FF2B5EF4-FFF2-40B4-BE49-F238E27FC236}">
                  <a16:creationId xmlns:a16="http://schemas.microsoft.com/office/drawing/2014/main" id="{F371786E-003B-6DFA-0CA1-C1903176F333}"/>
                </a:ext>
              </a:extLst>
            </p:cNvPr>
            <p:cNvSpPr/>
            <p:nvPr/>
          </p:nvSpPr>
          <p:spPr>
            <a:xfrm>
              <a:off x="-35442050" y="2632625"/>
              <a:ext cx="84300" cy="85075"/>
            </a:xfrm>
            <a:custGeom>
              <a:avLst/>
              <a:gdLst/>
              <a:ahLst/>
              <a:cxnLst/>
              <a:rect l="l" t="t" r="r" b="b"/>
              <a:pathLst>
                <a:path w="3372" h="3403" extrusionOk="0">
                  <a:moveTo>
                    <a:pt x="2348" y="0"/>
                  </a:moveTo>
                  <a:cubicBezTo>
                    <a:pt x="2261" y="0"/>
                    <a:pt x="2175" y="32"/>
                    <a:pt x="2112" y="95"/>
                  </a:cubicBezTo>
                  <a:cubicBezTo>
                    <a:pt x="1986" y="189"/>
                    <a:pt x="1986" y="441"/>
                    <a:pt x="2112" y="567"/>
                  </a:cubicBezTo>
                  <a:lnTo>
                    <a:pt x="2238" y="662"/>
                  </a:lnTo>
                  <a:lnTo>
                    <a:pt x="1671" y="662"/>
                  </a:lnTo>
                  <a:cubicBezTo>
                    <a:pt x="725" y="662"/>
                    <a:pt x="1" y="1418"/>
                    <a:pt x="1" y="2363"/>
                  </a:cubicBezTo>
                  <a:lnTo>
                    <a:pt x="1" y="3025"/>
                  </a:lnTo>
                  <a:cubicBezTo>
                    <a:pt x="1" y="3245"/>
                    <a:pt x="158" y="3403"/>
                    <a:pt x="347" y="3403"/>
                  </a:cubicBezTo>
                  <a:cubicBezTo>
                    <a:pt x="536" y="3403"/>
                    <a:pt x="694" y="3245"/>
                    <a:pt x="694" y="3025"/>
                  </a:cubicBezTo>
                  <a:lnTo>
                    <a:pt x="694" y="2363"/>
                  </a:lnTo>
                  <a:cubicBezTo>
                    <a:pt x="694" y="1828"/>
                    <a:pt x="1166" y="1355"/>
                    <a:pt x="1734" y="1355"/>
                  </a:cubicBezTo>
                  <a:lnTo>
                    <a:pt x="2269" y="1355"/>
                  </a:lnTo>
                  <a:lnTo>
                    <a:pt x="2143" y="1450"/>
                  </a:lnTo>
                  <a:cubicBezTo>
                    <a:pt x="1954" y="1544"/>
                    <a:pt x="1954" y="1765"/>
                    <a:pt x="2112" y="1891"/>
                  </a:cubicBezTo>
                  <a:cubicBezTo>
                    <a:pt x="2175" y="1954"/>
                    <a:pt x="2261" y="1985"/>
                    <a:pt x="2348" y="1985"/>
                  </a:cubicBezTo>
                  <a:cubicBezTo>
                    <a:pt x="2435" y="1985"/>
                    <a:pt x="2521" y="1954"/>
                    <a:pt x="2584" y="1891"/>
                  </a:cubicBezTo>
                  <a:lnTo>
                    <a:pt x="3246" y="1229"/>
                  </a:lnTo>
                  <a:cubicBezTo>
                    <a:pt x="3372" y="1103"/>
                    <a:pt x="3372" y="883"/>
                    <a:pt x="3246" y="756"/>
                  </a:cubicBezTo>
                  <a:lnTo>
                    <a:pt x="2584" y="95"/>
                  </a:lnTo>
                  <a:cubicBezTo>
                    <a:pt x="2521" y="32"/>
                    <a:pt x="2435" y="0"/>
                    <a:pt x="2348"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9182;p71">
            <a:extLst>
              <a:ext uri="{FF2B5EF4-FFF2-40B4-BE49-F238E27FC236}">
                <a16:creationId xmlns:a16="http://schemas.microsoft.com/office/drawing/2014/main" id="{FC0ED100-74DD-894A-E548-0A8635033C58}"/>
              </a:ext>
            </a:extLst>
          </p:cNvPr>
          <p:cNvSpPr/>
          <p:nvPr/>
        </p:nvSpPr>
        <p:spPr>
          <a:xfrm>
            <a:off x="765533" y="1269879"/>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0" name="Google Shape;10437;p75">
            <a:extLst>
              <a:ext uri="{FF2B5EF4-FFF2-40B4-BE49-F238E27FC236}">
                <a16:creationId xmlns:a16="http://schemas.microsoft.com/office/drawing/2014/main" id="{F20D06E2-792B-307B-8879-CA98D7E8F1D3}"/>
              </a:ext>
            </a:extLst>
          </p:cNvPr>
          <p:cNvGrpSpPr/>
          <p:nvPr/>
        </p:nvGrpSpPr>
        <p:grpSpPr>
          <a:xfrm>
            <a:off x="787689" y="3484752"/>
            <a:ext cx="306516" cy="358349"/>
            <a:chOff x="-48237000" y="2342650"/>
            <a:chExt cx="256800" cy="300225"/>
          </a:xfrm>
          <a:solidFill>
            <a:schemeClr val="tx1"/>
          </a:solidFill>
        </p:grpSpPr>
        <p:sp>
          <p:nvSpPr>
            <p:cNvPr id="21" name="Google Shape;10438;p75">
              <a:extLst>
                <a:ext uri="{FF2B5EF4-FFF2-40B4-BE49-F238E27FC236}">
                  <a16:creationId xmlns:a16="http://schemas.microsoft.com/office/drawing/2014/main" id="{E71BFFFB-6E15-F1B2-ACE8-0949A4547B87}"/>
                </a:ext>
              </a:extLst>
            </p:cNvPr>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439;p75">
              <a:extLst>
                <a:ext uri="{FF2B5EF4-FFF2-40B4-BE49-F238E27FC236}">
                  <a16:creationId xmlns:a16="http://schemas.microsoft.com/office/drawing/2014/main" id="{9D67D558-5BA6-EEE1-81F9-0FFEBB5F1E7C}"/>
                </a:ext>
              </a:extLst>
            </p:cNvPr>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440;p75">
              <a:extLst>
                <a:ext uri="{FF2B5EF4-FFF2-40B4-BE49-F238E27FC236}">
                  <a16:creationId xmlns:a16="http://schemas.microsoft.com/office/drawing/2014/main" id="{BA9669E7-BB77-712B-2035-EBB23EC134A9}"/>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TextBox 37">
            <a:extLst>
              <a:ext uri="{FF2B5EF4-FFF2-40B4-BE49-F238E27FC236}">
                <a16:creationId xmlns:a16="http://schemas.microsoft.com/office/drawing/2014/main" id="{112E4B14-868B-644A-689E-193EC9431416}"/>
              </a:ext>
            </a:extLst>
          </p:cNvPr>
          <p:cNvSpPr txBox="1"/>
          <p:nvPr/>
        </p:nvSpPr>
        <p:spPr>
          <a:xfrm>
            <a:off x="3471863" y="1846081"/>
            <a:ext cx="5129212" cy="1200329"/>
          </a:xfrm>
          <a:prstGeom prst="rect">
            <a:avLst/>
          </a:prstGeom>
          <a:noFill/>
        </p:spPr>
        <p:txBody>
          <a:bodyPr wrap="square" rtlCol="0">
            <a:spAutoFit/>
          </a:bodyPr>
          <a:lstStyle/>
          <a:p>
            <a:r>
              <a:rPr lang="en-US" sz="7200" dirty="0">
                <a:latin typeface="Cooper Black" panose="0208090404030B020404" pitchFamily="18" charset="0"/>
              </a:rPr>
              <a:t>MODULES</a:t>
            </a:r>
            <a:endParaRPr lang="en-IN" sz="7200" dirty="0">
              <a:latin typeface="Cooper Black" panose="0208090404030B020404" pitchFamily="18" charset="0"/>
            </a:endParaRPr>
          </a:p>
        </p:txBody>
      </p:sp>
    </p:spTree>
    <p:extLst>
      <p:ext uri="{BB962C8B-B14F-4D97-AF65-F5344CB8AC3E}">
        <p14:creationId xmlns:p14="http://schemas.microsoft.com/office/powerpoint/2010/main" val="340255747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 name="Rectangle 1">
            <a:extLst>
              <a:ext uri="{FF2B5EF4-FFF2-40B4-BE49-F238E27FC236}">
                <a16:creationId xmlns:a16="http://schemas.microsoft.com/office/drawing/2014/main" id="{C8143C04-8A6E-70C2-3DFC-A118BBE9EC25}"/>
              </a:ext>
            </a:extLst>
          </p:cNvPr>
          <p:cNvSpPr/>
          <p:nvPr/>
        </p:nvSpPr>
        <p:spPr>
          <a:xfrm>
            <a:off x="428625" y="0"/>
            <a:ext cx="2104487" cy="5143500"/>
          </a:xfrm>
          <a:prstGeom prst="rect">
            <a:avLst/>
          </a:prstGeom>
          <a:ln>
            <a:solidFill>
              <a:schemeClr val="tx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3" name="Google Shape;295;p39">
            <a:extLst>
              <a:ext uri="{FF2B5EF4-FFF2-40B4-BE49-F238E27FC236}">
                <a16:creationId xmlns:a16="http://schemas.microsoft.com/office/drawing/2014/main" id="{E4B6B840-BCAE-3CAA-0A1E-44F9DD140EB6}"/>
              </a:ext>
            </a:extLst>
          </p:cNvPr>
          <p:cNvSpPr/>
          <p:nvPr/>
        </p:nvSpPr>
        <p:spPr>
          <a:xfrm>
            <a:off x="2225489" y="580644"/>
            <a:ext cx="615246" cy="606046"/>
          </a:xfrm>
          <a:prstGeom prst="ellipse">
            <a:avLst/>
          </a:prstGeom>
          <a:solidFill>
            <a:schemeClr val="tx2"/>
          </a:solidFill>
          <a:ln w="12700">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TextBox 6">
            <a:extLst>
              <a:ext uri="{FF2B5EF4-FFF2-40B4-BE49-F238E27FC236}">
                <a16:creationId xmlns:a16="http://schemas.microsoft.com/office/drawing/2014/main" id="{AD50F12E-BC54-9567-4C35-608548F1FC56}"/>
              </a:ext>
            </a:extLst>
          </p:cNvPr>
          <p:cNvSpPr txBox="1"/>
          <p:nvPr/>
        </p:nvSpPr>
        <p:spPr>
          <a:xfrm>
            <a:off x="2651072" y="673671"/>
            <a:ext cx="3575167" cy="400110"/>
          </a:xfrm>
          <a:prstGeom prst="rect">
            <a:avLst/>
          </a:prstGeom>
          <a:noFill/>
        </p:spPr>
        <p:txBody>
          <a:bodyPr wrap="square" rtlCol="0">
            <a:spAutoFit/>
          </a:bodyPr>
          <a:lstStyle/>
          <a:p>
            <a:pPr algn="ctr"/>
            <a:r>
              <a:rPr lang="en-US" sz="2000" dirty="0">
                <a:latin typeface="Cooper Black" panose="0208090404030B020404" pitchFamily="18" charset="0"/>
              </a:rPr>
              <a:t>User Interface Module</a:t>
            </a:r>
            <a:endParaRPr lang="en-IN" sz="2000" dirty="0">
              <a:latin typeface="Cooper Black" panose="0208090404030B020404" pitchFamily="18" charset="0"/>
            </a:endParaRPr>
          </a:p>
        </p:txBody>
      </p:sp>
      <p:sp>
        <p:nvSpPr>
          <p:cNvPr id="8" name="Google Shape;295;p39">
            <a:extLst>
              <a:ext uri="{FF2B5EF4-FFF2-40B4-BE49-F238E27FC236}">
                <a16:creationId xmlns:a16="http://schemas.microsoft.com/office/drawing/2014/main" id="{8CB9DBCC-F48B-1DAF-F8E0-A3C61435CB08}"/>
              </a:ext>
            </a:extLst>
          </p:cNvPr>
          <p:cNvSpPr/>
          <p:nvPr/>
        </p:nvSpPr>
        <p:spPr>
          <a:xfrm>
            <a:off x="613716" y="1416784"/>
            <a:ext cx="615246" cy="606046"/>
          </a:xfrm>
          <a:prstGeom prst="ellipse">
            <a:avLst/>
          </a:prstGeom>
          <a:solidFill>
            <a:schemeClr val="tx2"/>
          </a:solidFill>
          <a:ln w="12700">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 name="TextBox 9">
            <a:extLst>
              <a:ext uri="{FF2B5EF4-FFF2-40B4-BE49-F238E27FC236}">
                <a16:creationId xmlns:a16="http://schemas.microsoft.com/office/drawing/2014/main" id="{9E7DF828-3E87-5A8C-405D-C7C86E1E42F3}"/>
              </a:ext>
            </a:extLst>
          </p:cNvPr>
          <p:cNvSpPr txBox="1"/>
          <p:nvPr/>
        </p:nvSpPr>
        <p:spPr>
          <a:xfrm>
            <a:off x="1219338" y="1567754"/>
            <a:ext cx="1195250" cy="307777"/>
          </a:xfrm>
          <a:prstGeom prst="rect">
            <a:avLst/>
          </a:prstGeom>
          <a:noFill/>
        </p:spPr>
        <p:txBody>
          <a:bodyPr wrap="square" rtlCol="0">
            <a:spAutoFit/>
          </a:bodyPr>
          <a:lstStyle/>
          <a:p>
            <a:pPr algn="ctr"/>
            <a:r>
              <a:rPr lang="en-US" dirty="0">
                <a:latin typeface="Cooper Black" panose="0208090404030B020404" pitchFamily="18" charset="0"/>
              </a:rPr>
              <a:t>Flask API</a:t>
            </a:r>
            <a:endParaRPr lang="en-IN" dirty="0">
              <a:latin typeface="Cooper Black" panose="0208090404030B020404" pitchFamily="18" charset="0"/>
            </a:endParaRPr>
          </a:p>
        </p:txBody>
      </p:sp>
      <p:sp>
        <p:nvSpPr>
          <p:cNvPr id="11" name="Google Shape;295;p39">
            <a:extLst>
              <a:ext uri="{FF2B5EF4-FFF2-40B4-BE49-F238E27FC236}">
                <a16:creationId xmlns:a16="http://schemas.microsoft.com/office/drawing/2014/main" id="{01189AA0-B613-1AF5-6EEC-64A000D8D447}"/>
              </a:ext>
            </a:extLst>
          </p:cNvPr>
          <p:cNvSpPr/>
          <p:nvPr/>
        </p:nvSpPr>
        <p:spPr>
          <a:xfrm>
            <a:off x="613716" y="2510797"/>
            <a:ext cx="615246" cy="606046"/>
          </a:xfrm>
          <a:prstGeom prst="ellipse">
            <a:avLst/>
          </a:prstGeom>
          <a:solidFill>
            <a:schemeClr val="tx2"/>
          </a:solidFill>
          <a:ln w="12700">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TextBox 12">
            <a:extLst>
              <a:ext uri="{FF2B5EF4-FFF2-40B4-BE49-F238E27FC236}">
                <a16:creationId xmlns:a16="http://schemas.microsoft.com/office/drawing/2014/main" id="{9CD6C4BC-C8CA-CDB8-FE07-F89EABBF7AA9}"/>
              </a:ext>
            </a:extLst>
          </p:cNvPr>
          <p:cNvSpPr txBox="1"/>
          <p:nvPr/>
        </p:nvSpPr>
        <p:spPr>
          <a:xfrm>
            <a:off x="1205567" y="2559618"/>
            <a:ext cx="1195250" cy="523220"/>
          </a:xfrm>
          <a:prstGeom prst="rect">
            <a:avLst/>
          </a:prstGeom>
          <a:noFill/>
        </p:spPr>
        <p:txBody>
          <a:bodyPr wrap="square" rtlCol="0">
            <a:spAutoFit/>
          </a:bodyPr>
          <a:lstStyle/>
          <a:p>
            <a:pPr algn="ctr"/>
            <a:r>
              <a:rPr lang="en-US" dirty="0">
                <a:latin typeface="Cooper Black" panose="0208090404030B020404" pitchFamily="18" charset="0"/>
              </a:rPr>
              <a:t>Machine Learning</a:t>
            </a:r>
            <a:endParaRPr lang="en-IN" dirty="0">
              <a:latin typeface="Cooper Black" panose="0208090404030B020404" pitchFamily="18" charset="0"/>
            </a:endParaRPr>
          </a:p>
        </p:txBody>
      </p:sp>
      <p:grpSp>
        <p:nvGrpSpPr>
          <p:cNvPr id="14" name="Google Shape;10002;p74">
            <a:extLst>
              <a:ext uri="{FF2B5EF4-FFF2-40B4-BE49-F238E27FC236}">
                <a16:creationId xmlns:a16="http://schemas.microsoft.com/office/drawing/2014/main" id="{258FAFF8-A4F8-5CED-E549-845644E51371}"/>
              </a:ext>
            </a:extLst>
          </p:cNvPr>
          <p:cNvGrpSpPr/>
          <p:nvPr/>
        </p:nvGrpSpPr>
        <p:grpSpPr>
          <a:xfrm>
            <a:off x="751246" y="1543562"/>
            <a:ext cx="354527" cy="353587"/>
            <a:chOff x="-35495600" y="2631825"/>
            <a:chExt cx="292225" cy="291450"/>
          </a:xfrm>
          <a:solidFill>
            <a:schemeClr val="tx1"/>
          </a:solidFill>
        </p:grpSpPr>
        <p:sp>
          <p:nvSpPr>
            <p:cNvPr id="15" name="Google Shape;10003;p74">
              <a:extLst>
                <a:ext uri="{FF2B5EF4-FFF2-40B4-BE49-F238E27FC236}">
                  <a16:creationId xmlns:a16="http://schemas.microsoft.com/office/drawing/2014/main" id="{3AB3A3AA-77FC-D1F1-3A73-65D1B7F04618}"/>
                </a:ext>
              </a:extLst>
            </p:cNvPr>
            <p:cNvSpPr/>
            <p:nvPr/>
          </p:nvSpPr>
          <p:spPr>
            <a:xfrm>
              <a:off x="-35495600" y="2735025"/>
              <a:ext cx="137075" cy="188250"/>
            </a:xfrm>
            <a:custGeom>
              <a:avLst/>
              <a:gdLst/>
              <a:ahLst/>
              <a:cxnLst/>
              <a:rect l="l" t="t" r="r" b="b"/>
              <a:pathLst>
                <a:path w="5483" h="7530" extrusionOk="0">
                  <a:moveTo>
                    <a:pt x="4443" y="662"/>
                  </a:moveTo>
                  <a:cubicBezTo>
                    <a:pt x="4663" y="662"/>
                    <a:pt x="4821" y="819"/>
                    <a:pt x="4821" y="1040"/>
                  </a:cubicBezTo>
                  <a:lnTo>
                    <a:pt x="4821" y="1386"/>
                  </a:lnTo>
                  <a:lnTo>
                    <a:pt x="662" y="1386"/>
                  </a:lnTo>
                  <a:lnTo>
                    <a:pt x="662" y="1040"/>
                  </a:lnTo>
                  <a:cubicBezTo>
                    <a:pt x="725" y="819"/>
                    <a:pt x="820" y="662"/>
                    <a:pt x="1040" y="662"/>
                  </a:cubicBezTo>
                  <a:close/>
                  <a:moveTo>
                    <a:pt x="4821" y="2048"/>
                  </a:moveTo>
                  <a:lnTo>
                    <a:pt x="4821" y="5482"/>
                  </a:lnTo>
                  <a:lnTo>
                    <a:pt x="662" y="5482"/>
                  </a:lnTo>
                  <a:lnTo>
                    <a:pt x="662" y="2048"/>
                  </a:lnTo>
                  <a:close/>
                  <a:moveTo>
                    <a:pt x="4852" y="6143"/>
                  </a:moveTo>
                  <a:lnTo>
                    <a:pt x="4852" y="6490"/>
                  </a:lnTo>
                  <a:cubicBezTo>
                    <a:pt x="4821" y="6711"/>
                    <a:pt x="4663" y="6868"/>
                    <a:pt x="4506" y="6868"/>
                  </a:cubicBezTo>
                  <a:lnTo>
                    <a:pt x="1072" y="6868"/>
                  </a:lnTo>
                  <a:cubicBezTo>
                    <a:pt x="883" y="6868"/>
                    <a:pt x="725" y="6711"/>
                    <a:pt x="725" y="6490"/>
                  </a:cubicBezTo>
                  <a:lnTo>
                    <a:pt x="725" y="6143"/>
                  </a:lnTo>
                  <a:close/>
                  <a:moveTo>
                    <a:pt x="1040" y="0"/>
                  </a:moveTo>
                  <a:cubicBezTo>
                    <a:pt x="473" y="0"/>
                    <a:pt x="0" y="473"/>
                    <a:pt x="0" y="1040"/>
                  </a:cubicBezTo>
                  <a:lnTo>
                    <a:pt x="0" y="6490"/>
                  </a:lnTo>
                  <a:cubicBezTo>
                    <a:pt x="0" y="7057"/>
                    <a:pt x="473" y="7530"/>
                    <a:pt x="1040" y="7530"/>
                  </a:cubicBezTo>
                  <a:lnTo>
                    <a:pt x="4443" y="7530"/>
                  </a:lnTo>
                  <a:cubicBezTo>
                    <a:pt x="5010" y="7530"/>
                    <a:pt x="5482" y="7057"/>
                    <a:pt x="5482" y="6490"/>
                  </a:cubicBezTo>
                  <a:lnTo>
                    <a:pt x="5482" y="1040"/>
                  </a:lnTo>
                  <a:cubicBezTo>
                    <a:pt x="5482" y="473"/>
                    <a:pt x="5010" y="0"/>
                    <a:pt x="4443"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004;p74">
              <a:extLst>
                <a:ext uri="{FF2B5EF4-FFF2-40B4-BE49-F238E27FC236}">
                  <a16:creationId xmlns:a16="http://schemas.microsoft.com/office/drawing/2014/main" id="{B13D4E3C-0C7B-894B-DABA-8D094E63A877}"/>
                </a:ext>
              </a:extLst>
            </p:cNvPr>
            <p:cNvSpPr/>
            <p:nvPr/>
          </p:nvSpPr>
          <p:spPr>
            <a:xfrm>
              <a:off x="-35339650" y="2631825"/>
              <a:ext cx="136275" cy="188275"/>
            </a:xfrm>
            <a:custGeom>
              <a:avLst/>
              <a:gdLst/>
              <a:ahLst/>
              <a:cxnLst/>
              <a:rect l="l" t="t" r="r" b="b"/>
              <a:pathLst>
                <a:path w="5451" h="7531" extrusionOk="0">
                  <a:moveTo>
                    <a:pt x="4411" y="662"/>
                  </a:moveTo>
                  <a:cubicBezTo>
                    <a:pt x="4600" y="662"/>
                    <a:pt x="4758" y="820"/>
                    <a:pt x="4758" y="1009"/>
                  </a:cubicBezTo>
                  <a:lnTo>
                    <a:pt x="4758" y="1387"/>
                  </a:lnTo>
                  <a:lnTo>
                    <a:pt x="631" y="1387"/>
                  </a:lnTo>
                  <a:lnTo>
                    <a:pt x="631" y="1009"/>
                  </a:lnTo>
                  <a:cubicBezTo>
                    <a:pt x="631" y="820"/>
                    <a:pt x="788" y="662"/>
                    <a:pt x="977" y="662"/>
                  </a:cubicBezTo>
                  <a:close/>
                  <a:moveTo>
                    <a:pt x="4758" y="2049"/>
                  </a:moveTo>
                  <a:lnTo>
                    <a:pt x="4758" y="5483"/>
                  </a:lnTo>
                  <a:lnTo>
                    <a:pt x="631" y="5483"/>
                  </a:lnTo>
                  <a:lnTo>
                    <a:pt x="631" y="2049"/>
                  </a:lnTo>
                  <a:close/>
                  <a:moveTo>
                    <a:pt x="4789" y="6144"/>
                  </a:moveTo>
                  <a:lnTo>
                    <a:pt x="4789" y="6491"/>
                  </a:lnTo>
                  <a:cubicBezTo>
                    <a:pt x="4758" y="6680"/>
                    <a:pt x="4600" y="6837"/>
                    <a:pt x="4443" y="6837"/>
                  </a:cubicBezTo>
                  <a:lnTo>
                    <a:pt x="1009" y="6837"/>
                  </a:lnTo>
                  <a:cubicBezTo>
                    <a:pt x="820" y="6837"/>
                    <a:pt x="662" y="6680"/>
                    <a:pt x="662" y="6491"/>
                  </a:cubicBezTo>
                  <a:lnTo>
                    <a:pt x="662" y="6144"/>
                  </a:lnTo>
                  <a:close/>
                  <a:moveTo>
                    <a:pt x="1009" y="1"/>
                  </a:moveTo>
                  <a:cubicBezTo>
                    <a:pt x="473" y="1"/>
                    <a:pt x="0" y="473"/>
                    <a:pt x="0" y="1009"/>
                  </a:cubicBezTo>
                  <a:lnTo>
                    <a:pt x="0" y="6491"/>
                  </a:lnTo>
                  <a:cubicBezTo>
                    <a:pt x="0" y="7058"/>
                    <a:pt x="473" y="7531"/>
                    <a:pt x="1009" y="7531"/>
                  </a:cubicBezTo>
                  <a:lnTo>
                    <a:pt x="4443" y="7531"/>
                  </a:lnTo>
                  <a:cubicBezTo>
                    <a:pt x="4978" y="7531"/>
                    <a:pt x="5451" y="7058"/>
                    <a:pt x="5451" y="6491"/>
                  </a:cubicBezTo>
                  <a:lnTo>
                    <a:pt x="5451" y="1009"/>
                  </a:lnTo>
                  <a:cubicBezTo>
                    <a:pt x="5451" y="442"/>
                    <a:pt x="4978" y="1"/>
                    <a:pt x="4443"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005;p74">
              <a:extLst>
                <a:ext uri="{FF2B5EF4-FFF2-40B4-BE49-F238E27FC236}">
                  <a16:creationId xmlns:a16="http://schemas.microsoft.com/office/drawing/2014/main" id="{20B18137-F007-8A8A-B18D-75181531FDD3}"/>
                </a:ext>
              </a:extLst>
            </p:cNvPr>
            <p:cNvSpPr/>
            <p:nvPr/>
          </p:nvSpPr>
          <p:spPr>
            <a:xfrm>
              <a:off x="-35341225" y="2836625"/>
              <a:ext cx="85075" cy="84500"/>
            </a:xfrm>
            <a:custGeom>
              <a:avLst/>
              <a:gdLst/>
              <a:ahLst/>
              <a:cxnLst/>
              <a:rect l="l" t="t" r="r" b="b"/>
              <a:pathLst>
                <a:path w="3403" h="3380" extrusionOk="0">
                  <a:moveTo>
                    <a:pt x="3056" y="0"/>
                  </a:moveTo>
                  <a:cubicBezTo>
                    <a:pt x="2836" y="0"/>
                    <a:pt x="2678" y="158"/>
                    <a:pt x="2678" y="347"/>
                  </a:cubicBezTo>
                  <a:lnTo>
                    <a:pt x="2678" y="1008"/>
                  </a:lnTo>
                  <a:cubicBezTo>
                    <a:pt x="2678" y="1575"/>
                    <a:pt x="2206" y="2048"/>
                    <a:pt x="1670" y="2048"/>
                  </a:cubicBezTo>
                  <a:lnTo>
                    <a:pt x="1103" y="2048"/>
                  </a:lnTo>
                  <a:lnTo>
                    <a:pt x="1229" y="1922"/>
                  </a:lnTo>
                  <a:cubicBezTo>
                    <a:pt x="1418" y="1859"/>
                    <a:pt x="1418" y="1638"/>
                    <a:pt x="1261" y="1481"/>
                  </a:cubicBezTo>
                  <a:cubicBezTo>
                    <a:pt x="1213" y="1418"/>
                    <a:pt x="1127" y="1386"/>
                    <a:pt x="1036" y="1386"/>
                  </a:cubicBezTo>
                  <a:cubicBezTo>
                    <a:pt x="946" y="1386"/>
                    <a:pt x="851" y="1418"/>
                    <a:pt x="788" y="1481"/>
                  </a:cubicBezTo>
                  <a:lnTo>
                    <a:pt x="126" y="2142"/>
                  </a:lnTo>
                  <a:cubicBezTo>
                    <a:pt x="0" y="2268"/>
                    <a:pt x="0" y="2521"/>
                    <a:pt x="126" y="2615"/>
                  </a:cubicBezTo>
                  <a:lnTo>
                    <a:pt x="788" y="3308"/>
                  </a:lnTo>
                  <a:cubicBezTo>
                    <a:pt x="851" y="3355"/>
                    <a:pt x="946" y="3379"/>
                    <a:pt x="1036" y="3379"/>
                  </a:cubicBezTo>
                  <a:cubicBezTo>
                    <a:pt x="1127" y="3379"/>
                    <a:pt x="1213" y="3355"/>
                    <a:pt x="1261" y="3308"/>
                  </a:cubicBezTo>
                  <a:cubicBezTo>
                    <a:pt x="1387" y="3182"/>
                    <a:pt x="1387" y="2930"/>
                    <a:pt x="1261" y="2836"/>
                  </a:cubicBezTo>
                  <a:lnTo>
                    <a:pt x="1166" y="2710"/>
                  </a:lnTo>
                  <a:lnTo>
                    <a:pt x="1702" y="2710"/>
                  </a:lnTo>
                  <a:cubicBezTo>
                    <a:pt x="2647" y="2710"/>
                    <a:pt x="3403" y="1953"/>
                    <a:pt x="3403" y="1008"/>
                  </a:cubicBezTo>
                  <a:lnTo>
                    <a:pt x="3403" y="347"/>
                  </a:lnTo>
                  <a:cubicBezTo>
                    <a:pt x="3403" y="158"/>
                    <a:pt x="3245" y="0"/>
                    <a:pt x="3056"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006;p74">
              <a:extLst>
                <a:ext uri="{FF2B5EF4-FFF2-40B4-BE49-F238E27FC236}">
                  <a16:creationId xmlns:a16="http://schemas.microsoft.com/office/drawing/2014/main" id="{F371786E-003B-6DFA-0CA1-C1903176F333}"/>
                </a:ext>
              </a:extLst>
            </p:cNvPr>
            <p:cNvSpPr/>
            <p:nvPr/>
          </p:nvSpPr>
          <p:spPr>
            <a:xfrm>
              <a:off x="-35442050" y="2632625"/>
              <a:ext cx="84300" cy="85075"/>
            </a:xfrm>
            <a:custGeom>
              <a:avLst/>
              <a:gdLst/>
              <a:ahLst/>
              <a:cxnLst/>
              <a:rect l="l" t="t" r="r" b="b"/>
              <a:pathLst>
                <a:path w="3372" h="3403" extrusionOk="0">
                  <a:moveTo>
                    <a:pt x="2348" y="0"/>
                  </a:moveTo>
                  <a:cubicBezTo>
                    <a:pt x="2261" y="0"/>
                    <a:pt x="2175" y="32"/>
                    <a:pt x="2112" y="95"/>
                  </a:cubicBezTo>
                  <a:cubicBezTo>
                    <a:pt x="1986" y="189"/>
                    <a:pt x="1986" y="441"/>
                    <a:pt x="2112" y="567"/>
                  </a:cubicBezTo>
                  <a:lnTo>
                    <a:pt x="2238" y="662"/>
                  </a:lnTo>
                  <a:lnTo>
                    <a:pt x="1671" y="662"/>
                  </a:lnTo>
                  <a:cubicBezTo>
                    <a:pt x="725" y="662"/>
                    <a:pt x="1" y="1418"/>
                    <a:pt x="1" y="2363"/>
                  </a:cubicBezTo>
                  <a:lnTo>
                    <a:pt x="1" y="3025"/>
                  </a:lnTo>
                  <a:cubicBezTo>
                    <a:pt x="1" y="3245"/>
                    <a:pt x="158" y="3403"/>
                    <a:pt x="347" y="3403"/>
                  </a:cubicBezTo>
                  <a:cubicBezTo>
                    <a:pt x="536" y="3403"/>
                    <a:pt x="694" y="3245"/>
                    <a:pt x="694" y="3025"/>
                  </a:cubicBezTo>
                  <a:lnTo>
                    <a:pt x="694" y="2363"/>
                  </a:lnTo>
                  <a:cubicBezTo>
                    <a:pt x="694" y="1828"/>
                    <a:pt x="1166" y="1355"/>
                    <a:pt x="1734" y="1355"/>
                  </a:cubicBezTo>
                  <a:lnTo>
                    <a:pt x="2269" y="1355"/>
                  </a:lnTo>
                  <a:lnTo>
                    <a:pt x="2143" y="1450"/>
                  </a:lnTo>
                  <a:cubicBezTo>
                    <a:pt x="1954" y="1544"/>
                    <a:pt x="1954" y="1765"/>
                    <a:pt x="2112" y="1891"/>
                  </a:cubicBezTo>
                  <a:cubicBezTo>
                    <a:pt x="2175" y="1954"/>
                    <a:pt x="2261" y="1985"/>
                    <a:pt x="2348" y="1985"/>
                  </a:cubicBezTo>
                  <a:cubicBezTo>
                    <a:pt x="2435" y="1985"/>
                    <a:pt x="2521" y="1954"/>
                    <a:pt x="2584" y="1891"/>
                  </a:cubicBezTo>
                  <a:lnTo>
                    <a:pt x="3246" y="1229"/>
                  </a:lnTo>
                  <a:cubicBezTo>
                    <a:pt x="3372" y="1103"/>
                    <a:pt x="3372" y="883"/>
                    <a:pt x="3246" y="756"/>
                  </a:cubicBezTo>
                  <a:lnTo>
                    <a:pt x="2584" y="95"/>
                  </a:lnTo>
                  <a:cubicBezTo>
                    <a:pt x="2521" y="32"/>
                    <a:pt x="2435" y="0"/>
                    <a:pt x="2348"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9182;p71">
            <a:extLst>
              <a:ext uri="{FF2B5EF4-FFF2-40B4-BE49-F238E27FC236}">
                <a16:creationId xmlns:a16="http://schemas.microsoft.com/office/drawing/2014/main" id="{FC0ED100-74DD-894A-E548-0A8635033C58}"/>
              </a:ext>
            </a:extLst>
          </p:cNvPr>
          <p:cNvSpPr/>
          <p:nvPr/>
        </p:nvSpPr>
        <p:spPr>
          <a:xfrm>
            <a:off x="2376672" y="734147"/>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0" name="Google Shape;10437;p75">
            <a:extLst>
              <a:ext uri="{FF2B5EF4-FFF2-40B4-BE49-F238E27FC236}">
                <a16:creationId xmlns:a16="http://schemas.microsoft.com/office/drawing/2014/main" id="{F20D06E2-792B-307B-8879-CA98D7E8F1D3}"/>
              </a:ext>
            </a:extLst>
          </p:cNvPr>
          <p:cNvGrpSpPr/>
          <p:nvPr/>
        </p:nvGrpSpPr>
        <p:grpSpPr>
          <a:xfrm>
            <a:off x="773402" y="2634645"/>
            <a:ext cx="306516" cy="358349"/>
            <a:chOff x="-48237000" y="2342650"/>
            <a:chExt cx="256800" cy="300225"/>
          </a:xfrm>
          <a:solidFill>
            <a:schemeClr val="tx1"/>
          </a:solidFill>
        </p:grpSpPr>
        <p:sp>
          <p:nvSpPr>
            <p:cNvPr id="21" name="Google Shape;10438;p75">
              <a:extLst>
                <a:ext uri="{FF2B5EF4-FFF2-40B4-BE49-F238E27FC236}">
                  <a16:creationId xmlns:a16="http://schemas.microsoft.com/office/drawing/2014/main" id="{E71BFFFB-6E15-F1B2-ACE8-0949A4547B87}"/>
                </a:ext>
              </a:extLst>
            </p:cNvPr>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439;p75">
              <a:extLst>
                <a:ext uri="{FF2B5EF4-FFF2-40B4-BE49-F238E27FC236}">
                  <a16:creationId xmlns:a16="http://schemas.microsoft.com/office/drawing/2014/main" id="{9D67D558-5BA6-EEE1-81F9-0FFEBB5F1E7C}"/>
                </a:ext>
              </a:extLst>
            </p:cNvPr>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440;p75">
              <a:extLst>
                <a:ext uri="{FF2B5EF4-FFF2-40B4-BE49-F238E27FC236}">
                  <a16:creationId xmlns:a16="http://schemas.microsoft.com/office/drawing/2014/main" id="{BA9669E7-BB77-712B-2035-EBB23EC134A9}"/>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C5EDE158-B54B-20EF-6CB4-ECAD0E168EDF}"/>
              </a:ext>
            </a:extLst>
          </p:cNvPr>
          <p:cNvSpPr txBox="1"/>
          <p:nvPr/>
        </p:nvSpPr>
        <p:spPr>
          <a:xfrm>
            <a:off x="2658761" y="1478756"/>
            <a:ext cx="5857209" cy="2836674"/>
          </a:xfrm>
          <a:prstGeom prst="rect">
            <a:avLst/>
          </a:prstGeom>
          <a:noFill/>
        </p:spPr>
        <p:txBody>
          <a:bodyPr wrap="square" rtlCol="0">
            <a:spAutoFit/>
          </a:bodyPr>
          <a:lstStyle/>
          <a:p>
            <a:pPr marL="457200" algn="just">
              <a:lnSpc>
                <a:spcPct val="150000"/>
              </a:lnSpc>
              <a:spcBef>
                <a:spcPts val="1200"/>
              </a:spcBef>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This module provides the front-end interface of the application, allowing users to interact with the system. It includes pages for uploading plant leaf images, viewing disease detection results, and navigating the application.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628650" lvl="1" indent="-171450" algn="just">
              <a:lnSpc>
                <a:spcPct val="150000"/>
              </a:lnSpc>
              <a:spcBef>
                <a:spcPts val="1200"/>
              </a:spcBef>
              <a:buFont typeface="Wingdings" panose="05000000000000000000" pitchFamily="2" charset="2"/>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A user-friendly interface for users to upload images of plant leaves for analysis.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628650" lvl="1" indent="-171450" algn="just">
              <a:lnSpc>
                <a:spcPct val="150000"/>
              </a:lnSpc>
              <a:spcBef>
                <a:spcPts val="1200"/>
              </a:spcBef>
              <a:buFont typeface="Wingdings" panose="05000000000000000000" pitchFamily="2" charset="2"/>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A section to present the output of the disease detection, including messages such as the type of disease detected, whether the leaf is healthy, or if no leaf was found.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628650" lvl="1" indent="-171450" algn="just">
              <a:lnSpc>
                <a:spcPct val="150000"/>
              </a:lnSpc>
              <a:spcBef>
                <a:spcPts val="1200"/>
              </a:spcBef>
              <a:spcAft>
                <a:spcPts val="1000"/>
              </a:spcAft>
              <a:buFont typeface="Wingdings" panose="05000000000000000000" pitchFamily="2" charset="2"/>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Interacts with the Flask API to submit uploaded images and retrieve results.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1238918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 name="Rectangle 1">
            <a:extLst>
              <a:ext uri="{FF2B5EF4-FFF2-40B4-BE49-F238E27FC236}">
                <a16:creationId xmlns:a16="http://schemas.microsoft.com/office/drawing/2014/main" id="{C8143C04-8A6E-70C2-3DFC-A118BBE9EC25}"/>
              </a:ext>
            </a:extLst>
          </p:cNvPr>
          <p:cNvSpPr/>
          <p:nvPr/>
        </p:nvSpPr>
        <p:spPr>
          <a:xfrm>
            <a:off x="428625" y="0"/>
            <a:ext cx="2104487" cy="5143500"/>
          </a:xfrm>
          <a:prstGeom prst="rect">
            <a:avLst/>
          </a:prstGeom>
          <a:ln>
            <a:solidFill>
              <a:schemeClr val="tx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3" name="Google Shape;295;p39">
            <a:extLst>
              <a:ext uri="{FF2B5EF4-FFF2-40B4-BE49-F238E27FC236}">
                <a16:creationId xmlns:a16="http://schemas.microsoft.com/office/drawing/2014/main" id="{E4B6B840-BCAE-3CAA-0A1E-44F9DD140EB6}"/>
              </a:ext>
            </a:extLst>
          </p:cNvPr>
          <p:cNvSpPr/>
          <p:nvPr/>
        </p:nvSpPr>
        <p:spPr>
          <a:xfrm>
            <a:off x="451244" y="102346"/>
            <a:ext cx="615246" cy="606046"/>
          </a:xfrm>
          <a:prstGeom prst="ellipse">
            <a:avLst/>
          </a:prstGeom>
          <a:solidFill>
            <a:schemeClr val="tx2"/>
          </a:solidFill>
          <a:ln w="12700">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TextBox 6">
            <a:extLst>
              <a:ext uri="{FF2B5EF4-FFF2-40B4-BE49-F238E27FC236}">
                <a16:creationId xmlns:a16="http://schemas.microsoft.com/office/drawing/2014/main" id="{AD50F12E-BC54-9567-4C35-608548F1FC56}"/>
              </a:ext>
            </a:extLst>
          </p:cNvPr>
          <p:cNvSpPr txBox="1"/>
          <p:nvPr/>
        </p:nvSpPr>
        <p:spPr>
          <a:xfrm>
            <a:off x="876827" y="251480"/>
            <a:ext cx="1920928" cy="307777"/>
          </a:xfrm>
          <a:prstGeom prst="rect">
            <a:avLst/>
          </a:prstGeom>
          <a:noFill/>
        </p:spPr>
        <p:txBody>
          <a:bodyPr wrap="square" rtlCol="0">
            <a:spAutoFit/>
          </a:bodyPr>
          <a:lstStyle/>
          <a:p>
            <a:pPr algn="ctr"/>
            <a:r>
              <a:rPr lang="en-US" dirty="0">
                <a:latin typeface="Cooper Black" panose="0208090404030B020404" pitchFamily="18" charset="0"/>
              </a:rPr>
              <a:t>User Interface</a:t>
            </a:r>
            <a:endParaRPr lang="en-IN" dirty="0">
              <a:latin typeface="Cooper Black" panose="0208090404030B020404" pitchFamily="18" charset="0"/>
            </a:endParaRPr>
          </a:p>
        </p:txBody>
      </p:sp>
      <p:sp>
        <p:nvSpPr>
          <p:cNvPr id="8" name="Google Shape;295;p39">
            <a:extLst>
              <a:ext uri="{FF2B5EF4-FFF2-40B4-BE49-F238E27FC236}">
                <a16:creationId xmlns:a16="http://schemas.microsoft.com/office/drawing/2014/main" id="{8CB9DBCC-F48B-1DAF-F8E0-A3C61435CB08}"/>
              </a:ext>
            </a:extLst>
          </p:cNvPr>
          <p:cNvSpPr/>
          <p:nvPr/>
        </p:nvSpPr>
        <p:spPr>
          <a:xfrm>
            <a:off x="2225489" y="625958"/>
            <a:ext cx="615246" cy="606046"/>
          </a:xfrm>
          <a:prstGeom prst="ellipse">
            <a:avLst/>
          </a:prstGeom>
          <a:solidFill>
            <a:schemeClr val="tx2"/>
          </a:solidFill>
          <a:ln w="12700">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 name="TextBox 9">
            <a:extLst>
              <a:ext uri="{FF2B5EF4-FFF2-40B4-BE49-F238E27FC236}">
                <a16:creationId xmlns:a16="http://schemas.microsoft.com/office/drawing/2014/main" id="{9E7DF828-3E87-5A8C-405D-C7C86E1E42F3}"/>
              </a:ext>
            </a:extLst>
          </p:cNvPr>
          <p:cNvSpPr txBox="1"/>
          <p:nvPr/>
        </p:nvSpPr>
        <p:spPr>
          <a:xfrm>
            <a:off x="2634881" y="708785"/>
            <a:ext cx="3076771" cy="400110"/>
          </a:xfrm>
          <a:prstGeom prst="rect">
            <a:avLst/>
          </a:prstGeom>
          <a:noFill/>
        </p:spPr>
        <p:txBody>
          <a:bodyPr wrap="square" rtlCol="0">
            <a:spAutoFit/>
          </a:bodyPr>
          <a:lstStyle/>
          <a:p>
            <a:pPr algn="ctr"/>
            <a:r>
              <a:rPr lang="en-US" sz="2000" dirty="0">
                <a:latin typeface="Cooper Black" panose="0208090404030B020404" pitchFamily="18" charset="0"/>
              </a:rPr>
              <a:t>Flask API Module</a:t>
            </a:r>
            <a:endParaRPr lang="en-IN" sz="2000" dirty="0">
              <a:latin typeface="Cooper Black" panose="0208090404030B020404" pitchFamily="18" charset="0"/>
            </a:endParaRPr>
          </a:p>
        </p:txBody>
      </p:sp>
      <p:sp>
        <p:nvSpPr>
          <p:cNvPr id="11" name="Google Shape;295;p39">
            <a:extLst>
              <a:ext uri="{FF2B5EF4-FFF2-40B4-BE49-F238E27FC236}">
                <a16:creationId xmlns:a16="http://schemas.microsoft.com/office/drawing/2014/main" id="{01189AA0-B613-1AF5-6EEC-64A000D8D447}"/>
              </a:ext>
            </a:extLst>
          </p:cNvPr>
          <p:cNvSpPr/>
          <p:nvPr/>
        </p:nvSpPr>
        <p:spPr>
          <a:xfrm>
            <a:off x="613716" y="2510797"/>
            <a:ext cx="615246" cy="606046"/>
          </a:xfrm>
          <a:prstGeom prst="ellipse">
            <a:avLst/>
          </a:prstGeom>
          <a:solidFill>
            <a:schemeClr val="tx2"/>
          </a:solidFill>
          <a:ln w="12700">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TextBox 12">
            <a:extLst>
              <a:ext uri="{FF2B5EF4-FFF2-40B4-BE49-F238E27FC236}">
                <a16:creationId xmlns:a16="http://schemas.microsoft.com/office/drawing/2014/main" id="{9CD6C4BC-C8CA-CDB8-FE07-F89EABBF7AA9}"/>
              </a:ext>
            </a:extLst>
          </p:cNvPr>
          <p:cNvSpPr txBox="1"/>
          <p:nvPr/>
        </p:nvSpPr>
        <p:spPr>
          <a:xfrm>
            <a:off x="1205567" y="2559618"/>
            <a:ext cx="1195250" cy="523220"/>
          </a:xfrm>
          <a:prstGeom prst="rect">
            <a:avLst/>
          </a:prstGeom>
          <a:noFill/>
        </p:spPr>
        <p:txBody>
          <a:bodyPr wrap="square" rtlCol="0">
            <a:spAutoFit/>
          </a:bodyPr>
          <a:lstStyle/>
          <a:p>
            <a:pPr algn="ctr"/>
            <a:r>
              <a:rPr lang="en-US" dirty="0">
                <a:latin typeface="Cooper Black" panose="0208090404030B020404" pitchFamily="18" charset="0"/>
              </a:rPr>
              <a:t>Machine Learning</a:t>
            </a:r>
            <a:endParaRPr lang="en-IN" dirty="0">
              <a:latin typeface="Cooper Black" panose="0208090404030B020404" pitchFamily="18" charset="0"/>
            </a:endParaRPr>
          </a:p>
        </p:txBody>
      </p:sp>
      <p:grpSp>
        <p:nvGrpSpPr>
          <p:cNvPr id="14" name="Google Shape;10002;p74">
            <a:extLst>
              <a:ext uri="{FF2B5EF4-FFF2-40B4-BE49-F238E27FC236}">
                <a16:creationId xmlns:a16="http://schemas.microsoft.com/office/drawing/2014/main" id="{258FAFF8-A4F8-5CED-E549-845644E51371}"/>
              </a:ext>
            </a:extLst>
          </p:cNvPr>
          <p:cNvGrpSpPr/>
          <p:nvPr/>
        </p:nvGrpSpPr>
        <p:grpSpPr>
          <a:xfrm>
            <a:off x="2363019" y="752736"/>
            <a:ext cx="354527" cy="353587"/>
            <a:chOff x="-35495600" y="2631825"/>
            <a:chExt cx="292225" cy="291450"/>
          </a:xfrm>
          <a:solidFill>
            <a:schemeClr val="tx1"/>
          </a:solidFill>
        </p:grpSpPr>
        <p:sp>
          <p:nvSpPr>
            <p:cNvPr id="15" name="Google Shape;10003;p74">
              <a:extLst>
                <a:ext uri="{FF2B5EF4-FFF2-40B4-BE49-F238E27FC236}">
                  <a16:creationId xmlns:a16="http://schemas.microsoft.com/office/drawing/2014/main" id="{3AB3A3AA-77FC-D1F1-3A73-65D1B7F04618}"/>
                </a:ext>
              </a:extLst>
            </p:cNvPr>
            <p:cNvSpPr/>
            <p:nvPr/>
          </p:nvSpPr>
          <p:spPr>
            <a:xfrm>
              <a:off x="-35495600" y="2735025"/>
              <a:ext cx="137075" cy="188250"/>
            </a:xfrm>
            <a:custGeom>
              <a:avLst/>
              <a:gdLst/>
              <a:ahLst/>
              <a:cxnLst/>
              <a:rect l="l" t="t" r="r" b="b"/>
              <a:pathLst>
                <a:path w="5483" h="7530" extrusionOk="0">
                  <a:moveTo>
                    <a:pt x="4443" y="662"/>
                  </a:moveTo>
                  <a:cubicBezTo>
                    <a:pt x="4663" y="662"/>
                    <a:pt x="4821" y="819"/>
                    <a:pt x="4821" y="1040"/>
                  </a:cubicBezTo>
                  <a:lnTo>
                    <a:pt x="4821" y="1386"/>
                  </a:lnTo>
                  <a:lnTo>
                    <a:pt x="662" y="1386"/>
                  </a:lnTo>
                  <a:lnTo>
                    <a:pt x="662" y="1040"/>
                  </a:lnTo>
                  <a:cubicBezTo>
                    <a:pt x="725" y="819"/>
                    <a:pt x="820" y="662"/>
                    <a:pt x="1040" y="662"/>
                  </a:cubicBezTo>
                  <a:close/>
                  <a:moveTo>
                    <a:pt x="4821" y="2048"/>
                  </a:moveTo>
                  <a:lnTo>
                    <a:pt x="4821" y="5482"/>
                  </a:lnTo>
                  <a:lnTo>
                    <a:pt x="662" y="5482"/>
                  </a:lnTo>
                  <a:lnTo>
                    <a:pt x="662" y="2048"/>
                  </a:lnTo>
                  <a:close/>
                  <a:moveTo>
                    <a:pt x="4852" y="6143"/>
                  </a:moveTo>
                  <a:lnTo>
                    <a:pt x="4852" y="6490"/>
                  </a:lnTo>
                  <a:cubicBezTo>
                    <a:pt x="4821" y="6711"/>
                    <a:pt x="4663" y="6868"/>
                    <a:pt x="4506" y="6868"/>
                  </a:cubicBezTo>
                  <a:lnTo>
                    <a:pt x="1072" y="6868"/>
                  </a:lnTo>
                  <a:cubicBezTo>
                    <a:pt x="883" y="6868"/>
                    <a:pt x="725" y="6711"/>
                    <a:pt x="725" y="6490"/>
                  </a:cubicBezTo>
                  <a:lnTo>
                    <a:pt x="725" y="6143"/>
                  </a:lnTo>
                  <a:close/>
                  <a:moveTo>
                    <a:pt x="1040" y="0"/>
                  </a:moveTo>
                  <a:cubicBezTo>
                    <a:pt x="473" y="0"/>
                    <a:pt x="0" y="473"/>
                    <a:pt x="0" y="1040"/>
                  </a:cubicBezTo>
                  <a:lnTo>
                    <a:pt x="0" y="6490"/>
                  </a:lnTo>
                  <a:cubicBezTo>
                    <a:pt x="0" y="7057"/>
                    <a:pt x="473" y="7530"/>
                    <a:pt x="1040" y="7530"/>
                  </a:cubicBezTo>
                  <a:lnTo>
                    <a:pt x="4443" y="7530"/>
                  </a:lnTo>
                  <a:cubicBezTo>
                    <a:pt x="5010" y="7530"/>
                    <a:pt x="5482" y="7057"/>
                    <a:pt x="5482" y="6490"/>
                  </a:cubicBezTo>
                  <a:lnTo>
                    <a:pt x="5482" y="1040"/>
                  </a:lnTo>
                  <a:cubicBezTo>
                    <a:pt x="5482" y="473"/>
                    <a:pt x="5010" y="0"/>
                    <a:pt x="4443"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004;p74">
              <a:extLst>
                <a:ext uri="{FF2B5EF4-FFF2-40B4-BE49-F238E27FC236}">
                  <a16:creationId xmlns:a16="http://schemas.microsoft.com/office/drawing/2014/main" id="{B13D4E3C-0C7B-894B-DABA-8D094E63A877}"/>
                </a:ext>
              </a:extLst>
            </p:cNvPr>
            <p:cNvSpPr/>
            <p:nvPr/>
          </p:nvSpPr>
          <p:spPr>
            <a:xfrm>
              <a:off x="-35339650" y="2631825"/>
              <a:ext cx="136275" cy="188275"/>
            </a:xfrm>
            <a:custGeom>
              <a:avLst/>
              <a:gdLst/>
              <a:ahLst/>
              <a:cxnLst/>
              <a:rect l="l" t="t" r="r" b="b"/>
              <a:pathLst>
                <a:path w="5451" h="7531" extrusionOk="0">
                  <a:moveTo>
                    <a:pt x="4411" y="662"/>
                  </a:moveTo>
                  <a:cubicBezTo>
                    <a:pt x="4600" y="662"/>
                    <a:pt x="4758" y="820"/>
                    <a:pt x="4758" y="1009"/>
                  </a:cubicBezTo>
                  <a:lnTo>
                    <a:pt x="4758" y="1387"/>
                  </a:lnTo>
                  <a:lnTo>
                    <a:pt x="631" y="1387"/>
                  </a:lnTo>
                  <a:lnTo>
                    <a:pt x="631" y="1009"/>
                  </a:lnTo>
                  <a:cubicBezTo>
                    <a:pt x="631" y="820"/>
                    <a:pt x="788" y="662"/>
                    <a:pt x="977" y="662"/>
                  </a:cubicBezTo>
                  <a:close/>
                  <a:moveTo>
                    <a:pt x="4758" y="2049"/>
                  </a:moveTo>
                  <a:lnTo>
                    <a:pt x="4758" y="5483"/>
                  </a:lnTo>
                  <a:lnTo>
                    <a:pt x="631" y="5483"/>
                  </a:lnTo>
                  <a:lnTo>
                    <a:pt x="631" y="2049"/>
                  </a:lnTo>
                  <a:close/>
                  <a:moveTo>
                    <a:pt x="4789" y="6144"/>
                  </a:moveTo>
                  <a:lnTo>
                    <a:pt x="4789" y="6491"/>
                  </a:lnTo>
                  <a:cubicBezTo>
                    <a:pt x="4758" y="6680"/>
                    <a:pt x="4600" y="6837"/>
                    <a:pt x="4443" y="6837"/>
                  </a:cubicBezTo>
                  <a:lnTo>
                    <a:pt x="1009" y="6837"/>
                  </a:lnTo>
                  <a:cubicBezTo>
                    <a:pt x="820" y="6837"/>
                    <a:pt x="662" y="6680"/>
                    <a:pt x="662" y="6491"/>
                  </a:cubicBezTo>
                  <a:lnTo>
                    <a:pt x="662" y="6144"/>
                  </a:lnTo>
                  <a:close/>
                  <a:moveTo>
                    <a:pt x="1009" y="1"/>
                  </a:moveTo>
                  <a:cubicBezTo>
                    <a:pt x="473" y="1"/>
                    <a:pt x="0" y="473"/>
                    <a:pt x="0" y="1009"/>
                  </a:cubicBezTo>
                  <a:lnTo>
                    <a:pt x="0" y="6491"/>
                  </a:lnTo>
                  <a:cubicBezTo>
                    <a:pt x="0" y="7058"/>
                    <a:pt x="473" y="7531"/>
                    <a:pt x="1009" y="7531"/>
                  </a:cubicBezTo>
                  <a:lnTo>
                    <a:pt x="4443" y="7531"/>
                  </a:lnTo>
                  <a:cubicBezTo>
                    <a:pt x="4978" y="7531"/>
                    <a:pt x="5451" y="7058"/>
                    <a:pt x="5451" y="6491"/>
                  </a:cubicBezTo>
                  <a:lnTo>
                    <a:pt x="5451" y="1009"/>
                  </a:lnTo>
                  <a:cubicBezTo>
                    <a:pt x="5451" y="442"/>
                    <a:pt x="4978" y="1"/>
                    <a:pt x="4443"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005;p74">
              <a:extLst>
                <a:ext uri="{FF2B5EF4-FFF2-40B4-BE49-F238E27FC236}">
                  <a16:creationId xmlns:a16="http://schemas.microsoft.com/office/drawing/2014/main" id="{20B18137-F007-8A8A-B18D-75181531FDD3}"/>
                </a:ext>
              </a:extLst>
            </p:cNvPr>
            <p:cNvSpPr/>
            <p:nvPr/>
          </p:nvSpPr>
          <p:spPr>
            <a:xfrm>
              <a:off x="-35341225" y="2836625"/>
              <a:ext cx="85075" cy="84500"/>
            </a:xfrm>
            <a:custGeom>
              <a:avLst/>
              <a:gdLst/>
              <a:ahLst/>
              <a:cxnLst/>
              <a:rect l="l" t="t" r="r" b="b"/>
              <a:pathLst>
                <a:path w="3403" h="3380" extrusionOk="0">
                  <a:moveTo>
                    <a:pt x="3056" y="0"/>
                  </a:moveTo>
                  <a:cubicBezTo>
                    <a:pt x="2836" y="0"/>
                    <a:pt x="2678" y="158"/>
                    <a:pt x="2678" y="347"/>
                  </a:cubicBezTo>
                  <a:lnTo>
                    <a:pt x="2678" y="1008"/>
                  </a:lnTo>
                  <a:cubicBezTo>
                    <a:pt x="2678" y="1575"/>
                    <a:pt x="2206" y="2048"/>
                    <a:pt x="1670" y="2048"/>
                  </a:cubicBezTo>
                  <a:lnTo>
                    <a:pt x="1103" y="2048"/>
                  </a:lnTo>
                  <a:lnTo>
                    <a:pt x="1229" y="1922"/>
                  </a:lnTo>
                  <a:cubicBezTo>
                    <a:pt x="1418" y="1859"/>
                    <a:pt x="1418" y="1638"/>
                    <a:pt x="1261" y="1481"/>
                  </a:cubicBezTo>
                  <a:cubicBezTo>
                    <a:pt x="1213" y="1418"/>
                    <a:pt x="1127" y="1386"/>
                    <a:pt x="1036" y="1386"/>
                  </a:cubicBezTo>
                  <a:cubicBezTo>
                    <a:pt x="946" y="1386"/>
                    <a:pt x="851" y="1418"/>
                    <a:pt x="788" y="1481"/>
                  </a:cubicBezTo>
                  <a:lnTo>
                    <a:pt x="126" y="2142"/>
                  </a:lnTo>
                  <a:cubicBezTo>
                    <a:pt x="0" y="2268"/>
                    <a:pt x="0" y="2521"/>
                    <a:pt x="126" y="2615"/>
                  </a:cubicBezTo>
                  <a:lnTo>
                    <a:pt x="788" y="3308"/>
                  </a:lnTo>
                  <a:cubicBezTo>
                    <a:pt x="851" y="3355"/>
                    <a:pt x="946" y="3379"/>
                    <a:pt x="1036" y="3379"/>
                  </a:cubicBezTo>
                  <a:cubicBezTo>
                    <a:pt x="1127" y="3379"/>
                    <a:pt x="1213" y="3355"/>
                    <a:pt x="1261" y="3308"/>
                  </a:cubicBezTo>
                  <a:cubicBezTo>
                    <a:pt x="1387" y="3182"/>
                    <a:pt x="1387" y="2930"/>
                    <a:pt x="1261" y="2836"/>
                  </a:cubicBezTo>
                  <a:lnTo>
                    <a:pt x="1166" y="2710"/>
                  </a:lnTo>
                  <a:lnTo>
                    <a:pt x="1702" y="2710"/>
                  </a:lnTo>
                  <a:cubicBezTo>
                    <a:pt x="2647" y="2710"/>
                    <a:pt x="3403" y="1953"/>
                    <a:pt x="3403" y="1008"/>
                  </a:cubicBezTo>
                  <a:lnTo>
                    <a:pt x="3403" y="347"/>
                  </a:lnTo>
                  <a:cubicBezTo>
                    <a:pt x="3403" y="158"/>
                    <a:pt x="3245" y="0"/>
                    <a:pt x="3056"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006;p74">
              <a:extLst>
                <a:ext uri="{FF2B5EF4-FFF2-40B4-BE49-F238E27FC236}">
                  <a16:creationId xmlns:a16="http://schemas.microsoft.com/office/drawing/2014/main" id="{F371786E-003B-6DFA-0CA1-C1903176F333}"/>
                </a:ext>
              </a:extLst>
            </p:cNvPr>
            <p:cNvSpPr/>
            <p:nvPr/>
          </p:nvSpPr>
          <p:spPr>
            <a:xfrm>
              <a:off x="-35442050" y="2632625"/>
              <a:ext cx="84300" cy="85075"/>
            </a:xfrm>
            <a:custGeom>
              <a:avLst/>
              <a:gdLst/>
              <a:ahLst/>
              <a:cxnLst/>
              <a:rect l="l" t="t" r="r" b="b"/>
              <a:pathLst>
                <a:path w="3372" h="3403" extrusionOk="0">
                  <a:moveTo>
                    <a:pt x="2348" y="0"/>
                  </a:moveTo>
                  <a:cubicBezTo>
                    <a:pt x="2261" y="0"/>
                    <a:pt x="2175" y="32"/>
                    <a:pt x="2112" y="95"/>
                  </a:cubicBezTo>
                  <a:cubicBezTo>
                    <a:pt x="1986" y="189"/>
                    <a:pt x="1986" y="441"/>
                    <a:pt x="2112" y="567"/>
                  </a:cubicBezTo>
                  <a:lnTo>
                    <a:pt x="2238" y="662"/>
                  </a:lnTo>
                  <a:lnTo>
                    <a:pt x="1671" y="662"/>
                  </a:lnTo>
                  <a:cubicBezTo>
                    <a:pt x="725" y="662"/>
                    <a:pt x="1" y="1418"/>
                    <a:pt x="1" y="2363"/>
                  </a:cubicBezTo>
                  <a:lnTo>
                    <a:pt x="1" y="3025"/>
                  </a:lnTo>
                  <a:cubicBezTo>
                    <a:pt x="1" y="3245"/>
                    <a:pt x="158" y="3403"/>
                    <a:pt x="347" y="3403"/>
                  </a:cubicBezTo>
                  <a:cubicBezTo>
                    <a:pt x="536" y="3403"/>
                    <a:pt x="694" y="3245"/>
                    <a:pt x="694" y="3025"/>
                  </a:cubicBezTo>
                  <a:lnTo>
                    <a:pt x="694" y="2363"/>
                  </a:lnTo>
                  <a:cubicBezTo>
                    <a:pt x="694" y="1828"/>
                    <a:pt x="1166" y="1355"/>
                    <a:pt x="1734" y="1355"/>
                  </a:cubicBezTo>
                  <a:lnTo>
                    <a:pt x="2269" y="1355"/>
                  </a:lnTo>
                  <a:lnTo>
                    <a:pt x="2143" y="1450"/>
                  </a:lnTo>
                  <a:cubicBezTo>
                    <a:pt x="1954" y="1544"/>
                    <a:pt x="1954" y="1765"/>
                    <a:pt x="2112" y="1891"/>
                  </a:cubicBezTo>
                  <a:cubicBezTo>
                    <a:pt x="2175" y="1954"/>
                    <a:pt x="2261" y="1985"/>
                    <a:pt x="2348" y="1985"/>
                  </a:cubicBezTo>
                  <a:cubicBezTo>
                    <a:pt x="2435" y="1985"/>
                    <a:pt x="2521" y="1954"/>
                    <a:pt x="2584" y="1891"/>
                  </a:cubicBezTo>
                  <a:lnTo>
                    <a:pt x="3246" y="1229"/>
                  </a:lnTo>
                  <a:cubicBezTo>
                    <a:pt x="3372" y="1103"/>
                    <a:pt x="3372" y="883"/>
                    <a:pt x="3246" y="756"/>
                  </a:cubicBezTo>
                  <a:lnTo>
                    <a:pt x="2584" y="95"/>
                  </a:lnTo>
                  <a:cubicBezTo>
                    <a:pt x="2521" y="32"/>
                    <a:pt x="2435" y="0"/>
                    <a:pt x="2348"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9182;p71">
            <a:extLst>
              <a:ext uri="{FF2B5EF4-FFF2-40B4-BE49-F238E27FC236}">
                <a16:creationId xmlns:a16="http://schemas.microsoft.com/office/drawing/2014/main" id="{FC0ED100-74DD-894A-E548-0A8635033C58}"/>
              </a:ext>
            </a:extLst>
          </p:cNvPr>
          <p:cNvSpPr/>
          <p:nvPr/>
        </p:nvSpPr>
        <p:spPr>
          <a:xfrm>
            <a:off x="602427" y="255849"/>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0" name="Google Shape;10437;p75">
            <a:extLst>
              <a:ext uri="{FF2B5EF4-FFF2-40B4-BE49-F238E27FC236}">
                <a16:creationId xmlns:a16="http://schemas.microsoft.com/office/drawing/2014/main" id="{F20D06E2-792B-307B-8879-CA98D7E8F1D3}"/>
              </a:ext>
            </a:extLst>
          </p:cNvPr>
          <p:cNvGrpSpPr/>
          <p:nvPr/>
        </p:nvGrpSpPr>
        <p:grpSpPr>
          <a:xfrm>
            <a:off x="773402" y="2634645"/>
            <a:ext cx="306516" cy="358349"/>
            <a:chOff x="-48237000" y="2342650"/>
            <a:chExt cx="256800" cy="300225"/>
          </a:xfrm>
          <a:solidFill>
            <a:schemeClr val="tx1"/>
          </a:solidFill>
        </p:grpSpPr>
        <p:sp>
          <p:nvSpPr>
            <p:cNvPr id="21" name="Google Shape;10438;p75">
              <a:extLst>
                <a:ext uri="{FF2B5EF4-FFF2-40B4-BE49-F238E27FC236}">
                  <a16:creationId xmlns:a16="http://schemas.microsoft.com/office/drawing/2014/main" id="{E71BFFFB-6E15-F1B2-ACE8-0949A4547B87}"/>
                </a:ext>
              </a:extLst>
            </p:cNvPr>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439;p75">
              <a:extLst>
                <a:ext uri="{FF2B5EF4-FFF2-40B4-BE49-F238E27FC236}">
                  <a16:creationId xmlns:a16="http://schemas.microsoft.com/office/drawing/2014/main" id="{9D67D558-5BA6-EEE1-81F9-0FFEBB5F1E7C}"/>
                </a:ext>
              </a:extLst>
            </p:cNvPr>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440;p75">
              <a:extLst>
                <a:ext uri="{FF2B5EF4-FFF2-40B4-BE49-F238E27FC236}">
                  <a16:creationId xmlns:a16="http://schemas.microsoft.com/office/drawing/2014/main" id="{BA9669E7-BB77-712B-2035-EBB23EC134A9}"/>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C5EDE158-B54B-20EF-6CB4-ECAD0E168EDF}"/>
              </a:ext>
            </a:extLst>
          </p:cNvPr>
          <p:cNvSpPr txBox="1"/>
          <p:nvPr/>
        </p:nvSpPr>
        <p:spPr>
          <a:xfrm>
            <a:off x="2658761" y="1478756"/>
            <a:ext cx="5857209" cy="3113673"/>
          </a:xfrm>
          <a:prstGeom prst="rect">
            <a:avLst/>
          </a:prstGeom>
          <a:noFill/>
        </p:spPr>
        <p:txBody>
          <a:bodyPr wrap="square" rtlCol="0">
            <a:spAutoFit/>
          </a:bodyPr>
          <a:lstStyle/>
          <a:p>
            <a:pPr marL="457200" algn="just">
              <a:lnSpc>
                <a:spcPct val="150000"/>
              </a:lnSpc>
              <a:spcBef>
                <a:spcPts val="1200"/>
              </a:spcBef>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core server-side component that manages the application logic, processes requests from the UI, and communicates with the machine learning model.</a:t>
            </a:r>
            <a:endParaRPr lang="en-IN" sz="1100" dirty="0">
              <a:latin typeface="Calibri" panose="020F0502020204030204" pitchFamily="34" charset="0"/>
              <a:ea typeface="Calibri" panose="020F0502020204030204" pitchFamily="34" charset="0"/>
              <a:cs typeface="Times New Roman" panose="02020603050405020304" pitchFamily="18" charset="0"/>
            </a:endParaRPr>
          </a:p>
          <a:p>
            <a:pPr marL="628650" indent="-171450" algn="just">
              <a:lnSpc>
                <a:spcPct val="150000"/>
              </a:lnSpc>
              <a:spcBef>
                <a:spcPts val="1200"/>
              </a:spcBef>
              <a:buFont typeface="Wingdings" panose="05000000000000000000" pitchFamily="2" charset="2"/>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Manages incoming HTTP requests from the UI, routing them to the appropriate handlers for processing.</a:t>
            </a:r>
            <a:endParaRPr lang="en-IN" sz="1100" dirty="0">
              <a:latin typeface="Calibri" panose="020F0502020204030204" pitchFamily="34" charset="0"/>
              <a:ea typeface="Calibri" panose="020F0502020204030204" pitchFamily="34" charset="0"/>
              <a:cs typeface="Times New Roman" panose="02020603050405020304" pitchFamily="18" charset="0"/>
            </a:endParaRPr>
          </a:p>
          <a:p>
            <a:pPr marL="628650" indent="-171450" algn="just">
              <a:lnSpc>
                <a:spcPct val="150000"/>
              </a:lnSpc>
              <a:spcBef>
                <a:spcPts val="1200"/>
              </a:spcBef>
              <a:buFont typeface="Wingdings" panose="05000000000000000000" pitchFamily="2" charset="2"/>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Contains the logic for processing image uploads, and managing responses based on predictions from the model.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628650" lvl="1" indent="-171450" algn="just">
              <a:lnSpc>
                <a:spcPct val="150000"/>
              </a:lnSpc>
              <a:spcBef>
                <a:spcPts val="1200"/>
              </a:spcBef>
              <a:spcAft>
                <a:spcPts val="1000"/>
              </a:spcAft>
              <a:buFont typeface="Wingdings" panose="05000000000000000000" pitchFamily="2" charset="2"/>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Facilitates communication between the Flask API and the backend CNN model, sending uploaded images for analysis and receiving predictions.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4613394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 name="Rectangle 1">
            <a:extLst>
              <a:ext uri="{FF2B5EF4-FFF2-40B4-BE49-F238E27FC236}">
                <a16:creationId xmlns:a16="http://schemas.microsoft.com/office/drawing/2014/main" id="{C8143C04-8A6E-70C2-3DFC-A118BBE9EC25}"/>
              </a:ext>
            </a:extLst>
          </p:cNvPr>
          <p:cNvSpPr/>
          <p:nvPr/>
        </p:nvSpPr>
        <p:spPr>
          <a:xfrm>
            <a:off x="428625" y="0"/>
            <a:ext cx="2104487" cy="5143500"/>
          </a:xfrm>
          <a:prstGeom prst="rect">
            <a:avLst/>
          </a:prstGeom>
          <a:ln>
            <a:solidFill>
              <a:schemeClr val="tx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3" name="Google Shape;295;p39">
            <a:extLst>
              <a:ext uri="{FF2B5EF4-FFF2-40B4-BE49-F238E27FC236}">
                <a16:creationId xmlns:a16="http://schemas.microsoft.com/office/drawing/2014/main" id="{E4B6B840-BCAE-3CAA-0A1E-44F9DD140EB6}"/>
              </a:ext>
            </a:extLst>
          </p:cNvPr>
          <p:cNvSpPr/>
          <p:nvPr/>
        </p:nvSpPr>
        <p:spPr>
          <a:xfrm>
            <a:off x="451244" y="102346"/>
            <a:ext cx="615246" cy="606046"/>
          </a:xfrm>
          <a:prstGeom prst="ellipse">
            <a:avLst/>
          </a:prstGeom>
          <a:solidFill>
            <a:schemeClr val="tx2"/>
          </a:solidFill>
          <a:ln w="12700">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TextBox 6">
            <a:extLst>
              <a:ext uri="{FF2B5EF4-FFF2-40B4-BE49-F238E27FC236}">
                <a16:creationId xmlns:a16="http://schemas.microsoft.com/office/drawing/2014/main" id="{AD50F12E-BC54-9567-4C35-608548F1FC56}"/>
              </a:ext>
            </a:extLst>
          </p:cNvPr>
          <p:cNvSpPr txBox="1"/>
          <p:nvPr/>
        </p:nvSpPr>
        <p:spPr>
          <a:xfrm>
            <a:off x="876827" y="251480"/>
            <a:ext cx="1920928" cy="307777"/>
          </a:xfrm>
          <a:prstGeom prst="rect">
            <a:avLst/>
          </a:prstGeom>
          <a:noFill/>
        </p:spPr>
        <p:txBody>
          <a:bodyPr wrap="square" rtlCol="0">
            <a:spAutoFit/>
          </a:bodyPr>
          <a:lstStyle/>
          <a:p>
            <a:pPr algn="ctr"/>
            <a:r>
              <a:rPr lang="en-US" dirty="0">
                <a:latin typeface="Cooper Black" panose="0208090404030B020404" pitchFamily="18" charset="0"/>
              </a:rPr>
              <a:t>User Interface</a:t>
            </a:r>
            <a:endParaRPr lang="en-IN" dirty="0">
              <a:latin typeface="Cooper Black" panose="0208090404030B020404" pitchFamily="18" charset="0"/>
            </a:endParaRPr>
          </a:p>
        </p:txBody>
      </p:sp>
      <p:sp>
        <p:nvSpPr>
          <p:cNvPr id="8" name="Google Shape;295;p39">
            <a:extLst>
              <a:ext uri="{FF2B5EF4-FFF2-40B4-BE49-F238E27FC236}">
                <a16:creationId xmlns:a16="http://schemas.microsoft.com/office/drawing/2014/main" id="{8CB9DBCC-F48B-1DAF-F8E0-A3C61435CB08}"/>
              </a:ext>
            </a:extLst>
          </p:cNvPr>
          <p:cNvSpPr/>
          <p:nvPr/>
        </p:nvSpPr>
        <p:spPr>
          <a:xfrm>
            <a:off x="448796" y="752990"/>
            <a:ext cx="615246" cy="606046"/>
          </a:xfrm>
          <a:prstGeom prst="ellipse">
            <a:avLst/>
          </a:prstGeom>
          <a:solidFill>
            <a:schemeClr val="tx2"/>
          </a:solidFill>
          <a:ln w="12700">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 name="TextBox 9">
            <a:extLst>
              <a:ext uri="{FF2B5EF4-FFF2-40B4-BE49-F238E27FC236}">
                <a16:creationId xmlns:a16="http://schemas.microsoft.com/office/drawing/2014/main" id="{9E7DF828-3E87-5A8C-405D-C7C86E1E42F3}"/>
              </a:ext>
            </a:extLst>
          </p:cNvPr>
          <p:cNvSpPr txBox="1"/>
          <p:nvPr/>
        </p:nvSpPr>
        <p:spPr>
          <a:xfrm>
            <a:off x="876827" y="853424"/>
            <a:ext cx="1587075" cy="307777"/>
          </a:xfrm>
          <a:prstGeom prst="rect">
            <a:avLst/>
          </a:prstGeom>
          <a:noFill/>
        </p:spPr>
        <p:txBody>
          <a:bodyPr wrap="square" rtlCol="0">
            <a:spAutoFit/>
          </a:bodyPr>
          <a:lstStyle/>
          <a:p>
            <a:pPr algn="ctr"/>
            <a:r>
              <a:rPr lang="en-US" dirty="0">
                <a:latin typeface="Cooper Black" panose="0208090404030B020404" pitchFamily="18" charset="0"/>
              </a:rPr>
              <a:t>Flask API</a:t>
            </a:r>
            <a:endParaRPr lang="en-IN" dirty="0">
              <a:latin typeface="Cooper Black" panose="0208090404030B020404" pitchFamily="18" charset="0"/>
            </a:endParaRPr>
          </a:p>
        </p:txBody>
      </p:sp>
      <p:sp>
        <p:nvSpPr>
          <p:cNvPr id="11" name="Google Shape;295;p39">
            <a:extLst>
              <a:ext uri="{FF2B5EF4-FFF2-40B4-BE49-F238E27FC236}">
                <a16:creationId xmlns:a16="http://schemas.microsoft.com/office/drawing/2014/main" id="{01189AA0-B613-1AF5-6EEC-64A000D8D447}"/>
              </a:ext>
            </a:extLst>
          </p:cNvPr>
          <p:cNvSpPr/>
          <p:nvPr/>
        </p:nvSpPr>
        <p:spPr>
          <a:xfrm>
            <a:off x="2240339" y="1235188"/>
            <a:ext cx="615246" cy="606046"/>
          </a:xfrm>
          <a:prstGeom prst="ellipse">
            <a:avLst/>
          </a:prstGeom>
          <a:solidFill>
            <a:schemeClr val="tx2"/>
          </a:solidFill>
          <a:ln w="12700">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TextBox 12">
            <a:extLst>
              <a:ext uri="{FF2B5EF4-FFF2-40B4-BE49-F238E27FC236}">
                <a16:creationId xmlns:a16="http://schemas.microsoft.com/office/drawing/2014/main" id="{9CD6C4BC-C8CA-CDB8-FE07-F89EABBF7AA9}"/>
              </a:ext>
            </a:extLst>
          </p:cNvPr>
          <p:cNvSpPr txBox="1"/>
          <p:nvPr/>
        </p:nvSpPr>
        <p:spPr>
          <a:xfrm>
            <a:off x="2706541" y="1317275"/>
            <a:ext cx="3968660" cy="400110"/>
          </a:xfrm>
          <a:prstGeom prst="rect">
            <a:avLst/>
          </a:prstGeom>
          <a:noFill/>
        </p:spPr>
        <p:txBody>
          <a:bodyPr wrap="square" rtlCol="0">
            <a:spAutoFit/>
          </a:bodyPr>
          <a:lstStyle/>
          <a:p>
            <a:pPr algn="ctr"/>
            <a:r>
              <a:rPr lang="en-US" sz="2000" dirty="0">
                <a:latin typeface="Cooper Black" panose="0208090404030B020404" pitchFamily="18" charset="0"/>
              </a:rPr>
              <a:t>Machine Learning Module</a:t>
            </a:r>
            <a:endParaRPr lang="en-IN" sz="2000" dirty="0">
              <a:latin typeface="Cooper Black" panose="0208090404030B020404" pitchFamily="18" charset="0"/>
            </a:endParaRPr>
          </a:p>
        </p:txBody>
      </p:sp>
      <p:grpSp>
        <p:nvGrpSpPr>
          <p:cNvPr id="14" name="Google Shape;10002;p74">
            <a:extLst>
              <a:ext uri="{FF2B5EF4-FFF2-40B4-BE49-F238E27FC236}">
                <a16:creationId xmlns:a16="http://schemas.microsoft.com/office/drawing/2014/main" id="{258FAFF8-A4F8-5CED-E549-845644E51371}"/>
              </a:ext>
            </a:extLst>
          </p:cNvPr>
          <p:cNvGrpSpPr/>
          <p:nvPr/>
        </p:nvGrpSpPr>
        <p:grpSpPr>
          <a:xfrm>
            <a:off x="586326" y="879768"/>
            <a:ext cx="354527" cy="353587"/>
            <a:chOff x="-35495600" y="2631825"/>
            <a:chExt cx="292225" cy="291450"/>
          </a:xfrm>
          <a:solidFill>
            <a:schemeClr val="tx1"/>
          </a:solidFill>
        </p:grpSpPr>
        <p:sp>
          <p:nvSpPr>
            <p:cNvPr id="15" name="Google Shape;10003;p74">
              <a:extLst>
                <a:ext uri="{FF2B5EF4-FFF2-40B4-BE49-F238E27FC236}">
                  <a16:creationId xmlns:a16="http://schemas.microsoft.com/office/drawing/2014/main" id="{3AB3A3AA-77FC-D1F1-3A73-65D1B7F04618}"/>
                </a:ext>
              </a:extLst>
            </p:cNvPr>
            <p:cNvSpPr/>
            <p:nvPr/>
          </p:nvSpPr>
          <p:spPr>
            <a:xfrm>
              <a:off x="-35495600" y="2735025"/>
              <a:ext cx="137075" cy="188250"/>
            </a:xfrm>
            <a:custGeom>
              <a:avLst/>
              <a:gdLst/>
              <a:ahLst/>
              <a:cxnLst/>
              <a:rect l="l" t="t" r="r" b="b"/>
              <a:pathLst>
                <a:path w="5483" h="7530" extrusionOk="0">
                  <a:moveTo>
                    <a:pt x="4443" y="662"/>
                  </a:moveTo>
                  <a:cubicBezTo>
                    <a:pt x="4663" y="662"/>
                    <a:pt x="4821" y="819"/>
                    <a:pt x="4821" y="1040"/>
                  </a:cubicBezTo>
                  <a:lnTo>
                    <a:pt x="4821" y="1386"/>
                  </a:lnTo>
                  <a:lnTo>
                    <a:pt x="662" y="1386"/>
                  </a:lnTo>
                  <a:lnTo>
                    <a:pt x="662" y="1040"/>
                  </a:lnTo>
                  <a:cubicBezTo>
                    <a:pt x="725" y="819"/>
                    <a:pt x="820" y="662"/>
                    <a:pt x="1040" y="662"/>
                  </a:cubicBezTo>
                  <a:close/>
                  <a:moveTo>
                    <a:pt x="4821" y="2048"/>
                  </a:moveTo>
                  <a:lnTo>
                    <a:pt x="4821" y="5482"/>
                  </a:lnTo>
                  <a:lnTo>
                    <a:pt x="662" y="5482"/>
                  </a:lnTo>
                  <a:lnTo>
                    <a:pt x="662" y="2048"/>
                  </a:lnTo>
                  <a:close/>
                  <a:moveTo>
                    <a:pt x="4852" y="6143"/>
                  </a:moveTo>
                  <a:lnTo>
                    <a:pt x="4852" y="6490"/>
                  </a:lnTo>
                  <a:cubicBezTo>
                    <a:pt x="4821" y="6711"/>
                    <a:pt x="4663" y="6868"/>
                    <a:pt x="4506" y="6868"/>
                  </a:cubicBezTo>
                  <a:lnTo>
                    <a:pt x="1072" y="6868"/>
                  </a:lnTo>
                  <a:cubicBezTo>
                    <a:pt x="883" y="6868"/>
                    <a:pt x="725" y="6711"/>
                    <a:pt x="725" y="6490"/>
                  </a:cubicBezTo>
                  <a:lnTo>
                    <a:pt x="725" y="6143"/>
                  </a:lnTo>
                  <a:close/>
                  <a:moveTo>
                    <a:pt x="1040" y="0"/>
                  </a:moveTo>
                  <a:cubicBezTo>
                    <a:pt x="473" y="0"/>
                    <a:pt x="0" y="473"/>
                    <a:pt x="0" y="1040"/>
                  </a:cubicBezTo>
                  <a:lnTo>
                    <a:pt x="0" y="6490"/>
                  </a:lnTo>
                  <a:cubicBezTo>
                    <a:pt x="0" y="7057"/>
                    <a:pt x="473" y="7530"/>
                    <a:pt x="1040" y="7530"/>
                  </a:cubicBezTo>
                  <a:lnTo>
                    <a:pt x="4443" y="7530"/>
                  </a:lnTo>
                  <a:cubicBezTo>
                    <a:pt x="5010" y="7530"/>
                    <a:pt x="5482" y="7057"/>
                    <a:pt x="5482" y="6490"/>
                  </a:cubicBezTo>
                  <a:lnTo>
                    <a:pt x="5482" y="1040"/>
                  </a:lnTo>
                  <a:cubicBezTo>
                    <a:pt x="5482" y="473"/>
                    <a:pt x="5010" y="0"/>
                    <a:pt x="4443"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004;p74">
              <a:extLst>
                <a:ext uri="{FF2B5EF4-FFF2-40B4-BE49-F238E27FC236}">
                  <a16:creationId xmlns:a16="http://schemas.microsoft.com/office/drawing/2014/main" id="{B13D4E3C-0C7B-894B-DABA-8D094E63A877}"/>
                </a:ext>
              </a:extLst>
            </p:cNvPr>
            <p:cNvSpPr/>
            <p:nvPr/>
          </p:nvSpPr>
          <p:spPr>
            <a:xfrm>
              <a:off x="-35339650" y="2631825"/>
              <a:ext cx="136275" cy="188275"/>
            </a:xfrm>
            <a:custGeom>
              <a:avLst/>
              <a:gdLst/>
              <a:ahLst/>
              <a:cxnLst/>
              <a:rect l="l" t="t" r="r" b="b"/>
              <a:pathLst>
                <a:path w="5451" h="7531" extrusionOk="0">
                  <a:moveTo>
                    <a:pt x="4411" y="662"/>
                  </a:moveTo>
                  <a:cubicBezTo>
                    <a:pt x="4600" y="662"/>
                    <a:pt x="4758" y="820"/>
                    <a:pt x="4758" y="1009"/>
                  </a:cubicBezTo>
                  <a:lnTo>
                    <a:pt x="4758" y="1387"/>
                  </a:lnTo>
                  <a:lnTo>
                    <a:pt x="631" y="1387"/>
                  </a:lnTo>
                  <a:lnTo>
                    <a:pt x="631" y="1009"/>
                  </a:lnTo>
                  <a:cubicBezTo>
                    <a:pt x="631" y="820"/>
                    <a:pt x="788" y="662"/>
                    <a:pt x="977" y="662"/>
                  </a:cubicBezTo>
                  <a:close/>
                  <a:moveTo>
                    <a:pt x="4758" y="2049"/>
                  </a:moveTo>
                  <a:lnTo>
                    <a:pt x="4758" y="5483"/>
                  </a:lnTo>
                  <a:lnTo>
                    <a:pt x="631" y="5483"/>
                  </a:lnTo>
                  <a:lnTo>
                    <a:pt x="631" y="2049"/>
                  </a:lnTo>
                  <a:close/>
                  <a:moveTo>
                    <a:pt x="4789" y="6144"/>
                  </a:moveTo>
                  <a:lnTo>
                    <a:pt x="4789" y="6491"/>
                  </a:lnTo>
                  <a:cubicBezTo>
                    <a:pt x="4758" y="6680"/>
                    <a:pt x="4600" y="6837"/>
                    <a:pt x="4443" y="6837"/>
                  </a:cubicBezTo>
                  <a:lnTo>
                    <a:pt x="1009" y="6837"/>
                  </a:lnTo>
                  <a:cubicBezTo>
                    <a:pt x="820" y="6837"/>
                    <a:pt x="662" y="6680"/>
                    <a:pt x="662" y="6491"/>
                  </a:cubicBezTo>
                  <a:lnTo>
                    <a:pt x="662" y="6144"/>
                  </a:lnTo>
                  <a:close/>
                  <a:moveTo>
                    <a:pt x="1009" y="1"/>
                  </a:moveTo>
                  <a:cubicBezTo>
                    <a:pt x="473" y="1"/>
                    <a:pt x="0" y="473"/>
                    <a:pt x="0" y="1009"/>
                  </a:cubicBezTo>
                  <a:lnTo>
                    <a:pt x="0" y="6491"/>
                  </a:lnTo>
                  <a:cubicBezTo>
                    <a:pt x="0" y="7058"/>
                    <a:pt x="473" y="7531"/>
                    <a:pt x="1009" y="7531"/>
                  </a:cubicBezTo>
                  <a:lnTo>
                    <a:pt x="4443" y="7531"/>
                  </a:lnTo>
                  <a:cubicBezTo>
                    <a:pt x="4978" y="7531"/>
                    <a:pt x="5451" y="7058"/>
                    <a:pt x="5451" y="6491"/>
                  </a:cubicBezTo>
                  <a:lnTo>
                    <a:pt x="5451" y="1009"/>
                  </a:lnTo>
                  <a:cubicBezTo>
                    <a:pt x="5451" y="442"/>
                    <a:pt x="4978" y="1"/>
                    <a:pt x="4443"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005;p74">
              <a:extLst>
                <a:ext uri="{FF2B5EF4-FFF2-40B4-BE49-F238E27FC236}">
                  <a16:creationId xmlns:a16="http://schemas.microsoft.com/office/drawing/2014/main" id="{20B18137-F007-8A8A-B18D-75181531FDD3}"/>
                </a:ext>
              </a:extLst>
            </p:cNvPr>
            <p:cNvSpPr/>
            <p:nvPr/>
          </p:nvSpPr>
          <p:spPr>
            <a:xfrm>
              <a:off x="-35341225" y="2836625"/>
              <a:ext cx="85075" cy="84500"/>
            </a:xfrm>
            <a:custGeom>
              <a:avLst/>
              <a:gdLst/>
              <a:ahLst/>
              <a:cxnLst/>
              <a:rect l="l" t="t" r="r" b="b"/>
              <a:pathLst>
                <a:path w="3403" h="3380" extrusionOk="0">
                  <a:moveTo>
                    <a:pt x="3056" y="0"/>
                  </a:moveTo>
                  <a:cubicBezTo>
                    <a:pt x="2836" y="0"/>
                    <a:pt x="2678" y="158"/>
                    <a:pt x="2678" y="347"/>
                  </a:cubicBezTo>
                  <a:lnTo>
                    <a:pt x="2678" y="1008"/>
                  </a:lnTo>
                  <a:cubicBezTo>
                    <a:pt x="2678" y="1575"/>
                    <a:pt x="2206" y="2048"/>
                    <a:pt x="1670" y="2048"/>
                  </a:cubicBezTo>
                  <a:lnTo>
                    <a:pt x="1103" y="2048"/>
                  </a:lnTo>
                  <a:lnTo>
                    <a:pt x="1229" y="1922"/>
                  </a:lnTo>
                  <a:cubicBezTo>
                    <a:pt x="1418" y="1859"/>
                    <a:pt x="1418" y="1638"/>
                    <a:pt x="1261" y="1481"/>
                  </a:cubicBezTo>
                  <a:cubicBezTo>
                    <a:pt x="1213" y="1418"/>
                    <a:pt x="1127" y="1386"/>
                    <a:pt x="1036" y="1386"/>
                  </a:cubicBezTo>
                  <a:cubicBezTo>
                    <a:pt x="946" y="1386"/>
                    <a:pt x="851" y="1418"/>
                    <a:pt x="788" y="1481"/>
                  </a:cubicBezTo>
                  <a:lnTo>
                    <a:pt x="126" y="2142"/>
                  </a:lnTo>
                  <a:cubicBezTo>
                    <a:pt x="0" y="2268"/>
                    <a:pt x="0" y="2521"/>
                    <a:pt x="126" y="2615"/>
                  </a:cubicBezTo>
                  <a:lnTo>
                    <a:pt x="788" y="3308"/>
                  </a:lnTo>
                  <a:cubicBezTo>
                    <a:pt x="851" y="3355"/>
                    <a:pt x="946" y="3379"/>
                    <a:pt x="1036" y="3379"/>
                  </a:cubicBezTo>
                  <a:cubicBezTo>
                    <a:pt x="1127" y="3379"/>
                    <a:pt x="1213" y="3355"/>
                    <a:pt x="1261" y="3308"/>
                  </a:cubicBezTo>
                  <a:cubicBezTo>
                    <a:pt x="1387" y="3182"/>
                    <a:pt x="1387" y="2930"/>
                    <a:pt x="1261" y="2836"/>
                  </a:cubicBezTo>
                  <a:lnTo>
                    <a:pt x="1166" y="2710"/>
                  </a:lnTo>
                  <a:lnTo>
                    <a:pt x="1702" y="2710"/>
                  </a:lnTo>
                  <a:cubicBezTo>
                    <a:pt x="2647" y="2710"/>
                    <a:pt x="3403" y="1953"/>
                    <a:pt x="3403" y="1008"/>
                  </a:cubicBezTo>
                  <a:lnTo>
                    <a:pt x="3403" y="347"/>
                  </a:lnTo>
                  <a:cubicBezTo>
                    <a:pt x="3403" y="158"/>
                    <a:pt x="3245" y="0"/>
                    <a:pt x="3056"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006;p74">
              <a:extLst>
                <a:ext uri="{FF2B5EF4-FFF2-40B4-BE49-F238E27FC236}">
                  <a16:creationId xmlns:a16="http://schemas.microsoft.com/office/drawing/2014/main" id="{F371786E-003B-6DFA-0CA1-C1903176F333}"/>
                </a:ext>
              </a:extLst>
            </p:cNvPr>
            <p:cNvSpPr/>
            <p:nvPr/>
          </p:nvSpPr>
          <p:spPr>
            <a:xfrm>
              <a:off x="-35442050" y="2632625"/>
              <a:ext cx="84300" cy="85075"/>
            </a:xfrm>
            <a:custGeom>
              <a:avLst/>
              <a:gdLst/>
              <a:ahLst/>
              <a:cxnLst/>
              <a:rect l="l" t="t" r="r" b="b"/>
              <a:pathLst>
                <a:path w="3372" h="3403" extrusionOk="0">
                  <a:moveTo>
                    <a:pt x="2348" y="0"/>
                  </a:moveTo>
                  <a:cubicBezTo>
                    <a:pt x="2261" y="0"/>
                    <a:pt x="2175" y="32"/>
                    <a:pt x="2112" y="95"/>
                  </a:cubicBezTo>
                  <a:cubicBezTo>
                    <a:pt x="1986" y="189"/>
                    <a:pt x="1986" y="441"/>
                    <a:pt x="2112" y="567"/>
                  </a:cubicBezTo>
                  <a:lnTo>
                    <a:pt x="2238" y="662"/>
                  </a:lnTo>
                  <a:lnTo>
                    <a:pt x="1671" y="662"/>
                  </a:lnTo>
                  <a:cubicBezTo>
                    <a:pt x="725" y="662"/>
                    <a:pt x="1" y="1418"/>
                    <a:pt x="1" y="2363"/>
                  </a:cubicBezTo>
                  <a:lnTo>
                    <a:pt x="1" y="3025"/>
                  </a:lnTo>
                  <a:cubicBezTo>
                    <a:pt x="1" y="3245"/>
                    <a:pt x="158" y="3403"/>
                    <a:pt x="347" y="3403"/>
                  </a:cubicBezTo>
                  <a:cubicBezTo>
                    <a:pt x="536" y="3403"/>
                    <a:pt x="694" y="3245"/>
                    <a:pt x="694" y="3025"/>
                  </a:cubicBezTo>
                  <a:lnTo>
                    <a:pt x="694" y="2363"/>
                  </a:lnTo>
                  <a:cubicBezTo>
                    <a:pt x="694" y="1828"/>
                    <a:pt x="1166" y="1355"/>
                    <a:pt x="1734" y="1355"/>
                  </a:cubicBezTo>
                  <a:lnTo>
                    <a:pt x="2269" y="1355"/>
                  </a:lnTo>
                  <a:lnTo>
                    <a:pt x="2143" y="1450"/>
                  </a:lnTo>
                  <a:cubicBezTo>
                    <a:pt x="1954" y="1544"/>
                    <a:pt x="1954" y="1765"/>
                    <a:pt x="2112" y="1891"/>
                  </a:cubicBezTo>
                  <a:cubicBezTo>
                    <a:pt x="2175" y="1954"/>
                    <a:pt x="2261" y="1985"/>
                    <a:pt x="2348" y="1985"/>
                  </a:cubicBezTo>
                  <a:cubicBezTo>
                    <a:pt x="2435" y="1985"/>
                    <a:pt x="2521" y="1954"/>
                    <a:pt x="2584" y="1891"/>
                  </a:cubicBezTo>
                  <a:lnTo>
                    <a:pt x="3246" y="1229"/>
                  </a:lnTo>
                  <a:cubicBezTo>
                    <a:pt x="3372" y="1103"/>
                    <a:pt x="3372" y="883"/>
                    <a:pt x="3246" y="756"/>
                  </a:cubicBezTo>
                  <a:lnTo>
                    <a:pt x="2584" y="95"/>
                  </a:lnTo>
                  <a:cubicBezTo>
                    <a:pt x="2521" y="32"/>
                    <a:pt x="2435" y="0"/>
                    <a:pt x="2348"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9182;p71">
            <a:extLst>
              <a:ext uri="{FF2B5EF4-FFF2-40B4-BE49-F238E27FC236}">
                <a16:creationId xmlns:a16="http://schemas.microsoft.com/office/drawing/2014/main" id="{FC0ED100-74DD-894A-E548-0A8635033C58}"/>
              </a:ext>
            </a:extLst>
          </p:cNvPr>
          <p:cNvSpPr/>
          <p:nvPr/>
        </p:nvSpPr>
        <p:spPr>
          <a:xfrm>
            <a:off x="602427" y="255849"/>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0" name="Google Shape;10437;p75">
            <a:extLst>
              <a:ext uri="{FF2B5EF4-FFF2-40B4-BE49-F238E27FC236}">
                <a16:creationId xmlns:a16="http://schemas.microsoft.com/office/drawing/2014/main" id="{F20D06E2-792B-307B-8879-CA98D7E8F1D3}"/>
              </a:ext>
            </a:extLst>
          </p:cNvPr>
          <p:cNvGrpSpPr/>
          <p:nvPr/>
        </p:nvGrpSpPr>
        <p:grpSpPr>
          <a:xfrm>
            <a:off x="2400025" y="1359036"/>
            <a:ext cx="306516" cy="358349"/>
            <a:chOff x="-48237000" y="2342650"/>
            <a:chExt cx="256800" cy="300225"/>
          </a:xfrm>
          <a:solidFill>
            <a:schemeClr val="tx1"/>
          </a:solidFill>
        </p:grpSpPr>
        <p:sp>
          <p:nvSpPr>
            <p:cNvPr id="21" name="Google Shape;10438;p75">
              <a:extLst>
                <a:ext uri="{FF2B5EF4-FFF2-40B4-BE49-F238E27FC236}">
                  <a16:creationId xmlns:a16="http://schemas.microsoft.com/office/drawing/2014/main" id="{E71BFFFB-6E15-F1B2-ACE8-0949A4547B87}"/>
                </a:ext>
              </a:extLst>
            </p:cNvPr>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439;p75">
              <a:extLst>
                <a:ext uri="{FF2B5EF4-FFF2-40B4-BE49-F238E27FC236}">
                  <a16:creationId xmlns:a16="http://schemas.microsoft.com/office/drawing/2014/main" id="{9D67D558-5BA6-EEE1-81F9-0FFEBB5F1E7C}"/>
                </a:ext>
              </a:extLst>
            </p:cNvPr>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440;p75">
              <a:extLst>
                <a:ext uri="{FF2B5EF4-FFF2-40B4-BE49-F238E27FC236}">
                  <a16:creationId xmlns:a16="http://schemas.microsoft.com/office/drawing/2014/main" id="{BA9669E7-BB77-712B-2035-EBB23EC134A9}"/>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C5EDE158-B54B-20EF-6CB4-ECAD0E168EDF}"/>
              </a:ext>
            </a:extLst>
          </p:cNvPr>
          <p:cNvSpPr txBox="1"/>
          <p:nvPr/>
        </p:nvSpPr>
        <p:spPr>
          <a:xfrm>
            <a:off x="2621915" y="1824939"/>
            <a:ext cx="5857209" cy="2954655"/>
          </a:xfrm>
          <a:prstGeom prst="rect">
            <a:avLst/>
          </a:prstGeom>
          <a:noFill/>
        </p:spPr>
        <p:txBody>
          <a:bodyPr wrap="square" rtlCol="0">
            <a:spAutoFit/>
          </a:bodyPr>
          <a:lstStyle/>
          <a:p>
            <a:pPr marL="457200" algn="just">
              <a:lnSpc>
                <a:spcPct val="150000"/>
              </a:lnSpc>
              <a:spcBef>
                <a:spcPts val="1200"/>
              </a:spcBef>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This module handles the training, deployment, and inference of the Convolutional Neural Network (CNN) model used for detecting diseases in plant leaves.</a:t>
            </a:r>
          </a:p>
          <a:p>
            <a:pPr marL="628650" indent="-171450" algn="just">
              <a:lnSpc>
                <a:spcPct val="150000"/>
              </a:lnSpc>
              <a:spcBef>
                <a:spcPts val="1200"/>
              </a:spcBef>
              <a:buFont typeface="Wingdings" panose="05000000000000000000" pitchFamily="2" charset="2"/>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Involves data preprocessing steps (e.g., image resizing, normalization), design and training of the CNN model, and optimization of model parameters.</a:t>
            </a:r>
          </a:p>
          <a:p>
            <a:pPr marL="628650" indent="-171450" algn="just">
              <a:lnSpc>
                <a:spcPct val="150000"/>
              </a:lnSpc>
              <a:spcBef>
                <a:spcPts val="1200"/>
              </a:spcBef>
              <a:buFont typeface="Wingdings" panose="05000000000000000000" pitchFamily="2" charset="2"/>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Responsible for classifying uploaded leaf images by analysing the input image and predicting whether it is diseased, healthy, or has no leaf present.</a:t>
            </a:r>
          </a:p>
          <a:p>
            <a:pPr marL="628650" indent="-171450" algn="just">
              <a:lnSpc>
                <a:spcPct val="150000"/>
              </a:lnSpc>
              <a:spcBef>
                <a:spcPts val="1200"/>
              </a:spcBef>
              <a:buFont typeface="Wingdings" panose="05000000000000000000" pitchFamily="2" charset="2"/>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Implements methods for evaluating model accuracy, tracking performance metrics, and monitoring the model's effectiveness over time.</a:t>
            </a:r>
          </a:p>
          <a:p>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907911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6" name="TextBox 5">
            <a:extLst>
              <a:ext uri="{FF2B5EF4-FFF2-40B4-BE49-F238E27FC236}">
                <a16:creationId xmlns:a16="http://schemas.microsoft.com/office/drawing/2014/main" id="{7F325E62-2AF1-F844-E33C-F074DE43B048}"/>
              </a:ext>
            </a:extLst>
          </p:cNvPr>
          <p:cNvSpPr txBox="1"/>
          <p:nvPr/>
        </p:nvSpPr>
        <p:spPr>
          <a:xfrm>
            <a:off x="1407319" y="2156251"/>
            <a:ext cx="6329362" cy="830997"/>
          </a:xfrm>
          <a:prstGeom prst="rect">
            <a:avLst/>
          </a:prstGeom>
          <a:noFill/>
        </p:spPr>
        <p:txBody>
          <a:bodyPr wrap="square" rtlCol="0">
            <a:spAutoFit/>
          </a:bodyPr>
          <a:lstStyle/>
          <a:p>
            <a:r>
              <a:rPr lang="en-US" sz="4800" dirty="0">
                <a:latin typeface="Cooper Black" panose="0208090404030B020404" pitchFamily="18" charset="0"/>
              </a:rPr>
              <a:t>IMPLEMENTATION</a:t>
            </a:r>
            <a:endParaRPr lang="en-IN" sz="4800" dirty="0">
              <a:latin typeface="Cooper Black" panose="0208090404030B020404" pitchFamily="18" charset="0"/>
            </a:endParaRPr>
          </a:p>
        </p:txBody>
      </p:sp>
    </p:spTree>
    <p:extLst>
      <p:ext uri="{BB962C8B-B14F-4D97-AF65-F5344CB8AC3E}">
        <p14:creationId xmlns:p14="http://schemas.microsoft.com/office/powerpoint/2010/main" val="38204232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 name="Picture 1">
            <a:extLst>
              <a:ext uri="{FF2B5EF4-FFF2-40B4-BE49-F238E27FC236}">
                <a16:creationId xmlns:a16="http://schemas.microsoft.com/office/drawing/2014/main" id="{7320B1D7-E145-438E-B634-B5752C356A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8217"/>
          <a:stretch/>
        </p:blipFill>
        <p:spPr bwMode="auto">
          <a:xfrm>
            <a:off x="1061622" y="746522"/>
            <a:ext cx="7020756" cy="3650455"/>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9452365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3" name="Picture 2">
            <a:extLst>
              <a:ext uri="{FF2B5EF4-FFF2-40B4-BE49-F238E27FC236}">
                <a16:creationId xmlns:a16="http://schemas.microsoft.com/office/drawing/2014/main" id="{2318356D-B781-403D-F3C0-A70FD5373AF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864"/>
          <a:stretch/>
        </p:blipFill>
        <p:spPr bwMode="auto">
          <a:xfrm>
            <a:off x="1071563" y="732235"/>
            <a:ext cx="7012438" cy="3679030"/>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2669491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3" name="Picture 2">
            <a:extLst>
              <a:ext uri="{FF2B5EF4-FFF2-40B4-BE49-F238E27FC236}">
                <a16:creationId xmlns:a16="http://schemas.microsoft.com/office/drawing/2014/main" id="{A358D340-B3A8-2A38-900B-595D17FA24E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6256"/>
          <a:stretch/>
        </p:blipFill>
        <p:spPr bwMode="auto">
          <a:xfrm>
            <a:off x="1114425" y="700740"/>
            <a:ext cx="6886575" cy="3742020"/>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2667628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 name="Picture 1">
            <a:extLst>
              <a:ext uri="{FF2B5EF4-FFF2-40B4-BE49-F238E27FC236}">
                <a16:creationId xmlns:a16="http://schemas.microsoft.com/office/drawing/2014/main" id="{3E9991C9-B5C7-5DC6-DF78-6CB57ACE80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6256"/>
          <a:stretch/>
        </p:blipFill>
        <p:spPr bwMode="auto">
          <a:xfrm>
            <a:off x="1092994" y="835819"/>
            <a:ext cx="6958012" cy="3471862"/>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3871031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Shape 237"/>
        <p:cNvGrpSpPr/>
        <p:nvPr/>
      </p:nvGrpSpPr>
      <p:grpSpPr>
        <a:xfrm>
          <a:off x="0" y="0"/>
          <a:ext cx="0" cy="0"/>
          <a:chOff x="0" y="0"/>
          <a:chExt cx="0" cy="0"/>
        </a:xfrm>
      </p:grpSpPr>
      <p:sp>
        <p:nvSpPr>
          <p:cNvPr id="238" name="Google Shape;238;p32"/>
          <p:cNvSpPr txBox="1">
            <a:spLocks noGrp="1"/>
          </p:cNvSpPr>
          <p:nvPr>
            <p:ph type="title"/>
          </p:nvPr>
        </p:nvSpPr>
        <p:spPr>
          <a:xfrm>
            <a:off x="5479255" y="1764506"/>
            <a:ext cx="2499269" cy="490594"/>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latin typeface="Times New Roman" panose="02020603050405020304" pitchFamily="18" charset="0"/>
                <a:cs typeface="Times New Roman" panose="02020603050405020304" pitchFamily="18" charset="0"/>
              </a:rPr>
              <a:t>Under the guidance of</a:t>
            </a:r>
            <a:endParaRPr sz="1800" dirty="0">
              <a:latin typeface="Times New Roman" panose="02020603050405020304" pitchFamily="18" charset="0"/>
              <a:cs typeface="Times New Roman" panose="02020603050405020304" pitchFamily="18" charset="0"/>
            </a:endParaRPr>
          </a:p>
        </p:txBody>
      </p:sp>
      <p:sp>
        <p:nvSpPr>
          <p:cNvPr id="240" name="Google Shape;240;p32"/>
          <p:cNvSpPr txBox="1">
            <a:spLocks noGrp="1"/>
          </p:cNvSpPr>
          <p:nvPr>
            <p:ph type="subTitle" idx="1"/>
          </p:nvPr>
        </p:nvSpPr>
        <p:spPr>
          <a:xfrm>
            <a:off x="5564980" y="2423975"/>
            <a:ext cx="2413619" cy="49059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600" dirty="0">
                <a:solidFill>
                  <a:schemeClr val="accent1"/>
                </a:solidFill>
                <a:latin typeface="Cooper Black" panose="0208090404030B020404" pitchFamily="18" charset="0"/>
              </a:rPr>
              <a:t>G. Santhoshi</a:t>
            </a:r>
            <a:br>
              <a:rPr lang="en-US" sz="1600" dirty="0">
                <a:solidFill>
                  <a:schemeClr val="accent1"/>
                </a:solidFill>
                <a:latin typeface="Cooper Black" panose="0208090404030B020404" pitchFamily="18" charset="0"/>
              </a:rPr>
            </a:br>
            <a:r>
              <a:rPr lang="en-US" sz="1600" dirty="0">
                <a:solidFill>
                  <a:schemeClr val="accent1"/>
                </a:solidFill>
                <a:latin typeface="Cooper Black" panose="0208090404030B020404" pitchFamily="18" charset="0"/>
              </a:rPr>
              <a:t>Assistant Professor</a:t>
            </a:r>
            <a:endParaRPr sz="1600" dirty="0">
              <a:solidFill>
                <a:schemeClr val="accent1"/>
              </a:solidFill>
              <a:latin typeface="Cooper Black" panose="0208090404030B020404" pitchFamily="18" charset="0"/>
            </a:endParaRPr>
          </a:p>
        </p:txBody>
      </p:sp>
      <p:pic>
        <p:nvPicPr>
          <p:cNvPr id="3" name="Picture 2">
            <a:extLst>
              <a:ext uri="{FF2B5EF4-FFF2-40B4-BE49-F238E27FC236}">
                <a16:creationId xmlns:a16="http://schemas.microsoft.com/office/drawing/2014/main" id="{E31E70CC-52D2-2177-F30C-1FA17F283C71}"/>
              </a:ext>
            </a:extLst>
          </p:cNvPr>
          <p:cNvPicPr>
            <a:picLocks noChangeAspect="1"/>
          </p:cNvPicPr>
          <p:nvPr/>
        </p:nvPicPr>
        <p:blipFill>
          <a:blip r:embed="rId3"/>
          <a:stretch>
            <a:fillRect/>
          </a:stretch>
        </p:blipFill>
        <p:spPr>
          <a:xfrm>
            <a:off x="0" y="0"/>
            <a:ext cx="3429000" cy="51435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grpSp>
        <p:nvGrpSpPr>
          <p:cNvPr id="4" name="Google Shape;870;p65">
            <a:extLst>
              <a:ext uri="{FF2B5EF4-FFF2-40B4-BE49-F238E27FC236}">
                <a16:creationId xmlns:a16="http://schemas.microsoft.com/office/drawing/2014/main" id="{3D7788B4-8319-4375-312D-B2C255E995CD}"/>
              </a:ext>
            </a:extLst>
          </p:cNvPr>
          <p:cNvGrpSpPr/>
          <p:nvPr/>
        </p:nvGrpSpPr>
        <p:grpSpPr>
          <a:xfrm>
            <a:off x="2795288" y="481131"/>
            <a:ext cx="3553424" cy="540426"/>
            <a:chOff x="4411970" y="2962952"/>
            <a:chExt cx="706544" cy="104212"/>
          </a:xfrm>
        </p:grpSpPr>
        <p:sp>
          <p:nvSpPr>
            <p:cNvPr id="5" name="Google Shape;871;p65">
              <a:extLst>
                <a:ext uri="{FF2B5EF4-FFF2-40B4-BE49-F238E27FC236}">
                  <a16:creationId xmlns:a16="http://schemas.microsoft.com/office/drawing/2014/main" id="{A2E735E6-3B54-07EB-C6DA-A1770E2A4BA3}"/>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latin typeface="Cooper Black" panose="0208090404030B020404" pitchFamily="18" charset="0"/>
                </a:rPr>
                <a:t>   CONCLUSION</a:t>
              </a:r>
              <a:endParaRPr sz="2400" dirty="0">
                <a:latin typeface="Cooper Black" panose="0208090404030B020404" pitchFamily="18" charset="0"/>
              </a:endParaRPr>
            </a:p>
          </p:txBody>
        </p:sp>
        <p:sp>
          <p:nvSpPr>
            <p:cNvPr id="6" name="Google Shape;872;p65">
              <a:extLst>
                <a:ext uri="{FF2B5EF4-FFF2-40B4-BE49-F238E27FC236}">
                  <a16:creationId xmlns:a16="http://schemas.microsoft.com/office/drawing/2014/main" id="{F1E21DFB-0D18-C201-190E-03D7678B4DBC}"/>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chemeClr val="tx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3;p65">
              <a:extLst>
                <a:ext uri="{FF2B5EF4-FFF2-40B4-BE49-F238E27FC236}">
                  <a16:creationId xmlns:a16="http://schemas.microsoft.com/office/drawing/2014/main" id="{1FDC86DC-DEE4-328F-F499-E775AE632698}"/>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chemeClr val="tx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74;p65">
              <a:extLst>
                <a:ext uri="{FF2B5EF4-FFF2-40B4-BE49-F238E27FC236}">
                  <a16:creationId xmlns:a16="http://schemas.microsoft.com/office/drawing/2014/main" id="{30D7D778-7649-9165-F479-1BCF85A9D8C9}"/>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chemeClr val="tx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80CDFB75-76E7-60C9-8879-C4ED42B4AAA5}"/>
              </a:ext>
            </a:extLst>
          </p:cNvPr>
          <p:cNvSpPr txBox="1"/>
          <p:nvPr/>
        </p:nvSpPr>
        <p:spPr>
          <a:xfrm>
            <a:off x="1271587" y="1250157"/>
            <a:ext cx="6765132" cy="3285323"/>
          </a:xfrm>
          <a:prstGeom prst="rect">
            <a:avLst/>
          </a:prstGeom>
          <a:noFill/>
        </p:spPr>
        <p:txBody>
          <a:bodyPr wrap="square" rtlCol="0">
            <a:spAutoFit/>
          </a:bodyPr>
          <a:lstStyle/>
          <a:p>
            <a:pPr algn="just">
              <a:lnSpc>
                <a:spcPct val="150000"/>
              </a:lnSpc>
            </a:pPr>
            <a:r>
              <a:rPr lang="en-IN" dirty="0">
                <a:latin typeface="Times New Roman" panose="02020603050405020304" pitchFamily="18" charset="0"/>
                <a:cs typeface="Times New Roman" panose="02020603050405020304" pitchFamily="18" charset="0"/>
              </a:rPr>
              <a:t>     In conclusion, the development of the plant disease detection system using a Convolutional Neural Network (CNN) has achieved remarkable success, with train accuracy of 96.7%, test accuracy of 98.9%, and validation accuracy of 98.7%, highlighting its strong learning and generalization capabilities. By incorporating both non-augmented and augmented images, the model has become highly robust, effectively adapting to diverse real-world conditions for precise classification of plant diseases. The system’s user-friendly interface and efficient backend make it accessible to users without technical expertise, offering a practical solution for early disease detection and proactive crop management. As agriculture evolves, this system holds great potential to promote sustainable farming practices, improve crop health, and enhance food security.</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17" name="TextBox 16">
            <a:extLst>
              <a:ext uri="{FF2B5EF4-FFF2-40B4-BE49-F238E27FC236}">
                <a16:creationId xmlns:a16="http://schemas.microsoft.com/office/drawing/2014/main" id="{852E1A95-55CF-ECCD-2EA9-5ECAFE964433}"/>
              </a:ext>
            </a:extLst>
          </p:cNvPr>
          <p:cNvSpPr txBox="1"/>
          <p:nvPr/>
        </p:nvSpPr>
        <p:spPr>
          <a:xfrm>
            <a:off x="921541" y="1142360"/>
            <a:ext cx="7300913" cy="3419013"/>
          </a:xfrm>
          <a:prstGeom prst="rect">
            <a:avLst/>
          </a:prstGeom>
          <a:noFill/>
        </p:spPr>
        <p:txBody>
          <a:bodyPr wrap="square" rtlCol="0">
            <a:spAutoFit/>
          </a:bodyPr>
          <a:lstStyle/>
          <a:p>
            <a:pPr marL="171450" lvl="0" indent="-171450" algn="just">
              <a:lnSpc>
                <a:spcPct val="200000"/>
              </a:lnSpc>
              <a:buFont typeface="Wingdings" panose="05000000000000000000" pitchFamily="2" charset="2"/>
              <a:buChar char="q"/>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Expanding the dataset to include a wider variety of plant species and additional disease classes would provide the model with more comprehensive training data, enhancing its accuracy and generalization capabilities.</a:t>
            </a:r>
          </a:p>
          <a:p>
            <a:pPr marL="171450" lvl="0" indent="-171450" algn="just">
              <a:lnSpc>
                <a:spcPct val="200000"/>
              </a:lnSpc>
              <a:buFont typeface="Wingdings" panose="05000000000000000000" pitchFamily="2" charset="2"/>
              <a:buChar char="q"/>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Implementing a user-friendly mobile application could allow users to easily capture and upload images directly from their smartphones, facilitating quicker and more accessible disease detection in the field.</a:t>
            </a:r>
          </a:p>
          <a:p>
            <a:pPr marL="171450" lvl="0" indent="-171450" algn="just">
              <a:lnSpc>
                <a:spcPct val="200000"/>
              </a:lnSpc>
              <a:buFont typeface="Wingdings" panose="05000000000000000000" pitchFamily="2" charset="2"/>
              <a:buChar char="q"/>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Incorporating advanced techniques such as transfer learning, where a pre-trained model is fine-tuned on the plant disease dataset, could also yield significant improvements in accuracy while reducing training time.</a:t>
            </a:r>
          </a:p>
          <a:p>
            <a:pPr marL="171450" lvl="0" indent="-171450" algn="just">
              <a:lnSpc>
                <a:spcPct val="200000"/>
              </a:lnSpc>
              <a:spcAft>
                <a:spcPts val="1000"/>
              </a:spcAft>
              <a:buFont typeface="Wingdings" panose="05000000000000000000" pitchFamily="2" charset="2"/>
              <a:buChar char="q"/>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Integrating a feedback mechanism for users to report prediction errors would provide valuable data for continuous model improvement.</a:t>
            </a:r>
          </a:p>
          <a:p>
            <a:pPr marL="171450" indent="-171450" algn="just">
              <a:lnSpc>
                <a:spcPct val="150000"/>
              </a:lnSpc>
              <a:buFont typeface="Wingdings" panose="05000000000000000000" pitchFamily="2" charset="2"/>
              <a:buChar char="q"/>
            </a:pPr>
            <a:endParaRPr lang="en-IN" sz="1200" dirty="0">
              <a:latin typeface="Times New Roman" panose="02020603050405020304" pitchFamily="18" charset="0"/>
              <a:cs typeface="Times New Roman" panose="02020603050405020304" pitchFamily="18" charset="0"/>
            </a:endParaRPr>
          </a:p>
        </p:txBody>
      </p:sp>
      <p:sp>
        <p:nvSpPr>
          <p:cNvPr id="18" name="Parallelogram 17">
            <a:extLst>
              <a:ext uri="{FF2B5EF4-FFF2-40B4-BE49-F238E27FC236}">
                <a16:creationId xmlns:a16="http://schemas.microsoft.com/office/drawing/2014/main" id="{7CA4EEAE-75BD-BFF7-09DD-50DBDF14E057}"/>
              </a:ext>
            </a:extLst>
          </p:cNvPr>
          <p:cNvSpPr/>
          <p:nvPr/>
        </p:nvSpPr>
        <p:spPr>
          <a:xfrm>
            <a:off x="8265319" y="50006"/>
            <a:ext cx="714375" cy="4893469"/>
          </a:xfrm>
          <a:prstGeom prst="parallelogram">
            <a:avLst/>
          </a:prstGeom>
          <a:ln>
            <a:solidFill>
              <a:schemeClr val="bg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52E15FC9-C4BA-6B96-5606-764DC3813332}"/>
              </a:ext>
            </a:extLst>
          </p:cNvPr>
          <p:cNvSpPr/>
          <p:nvPr/>
        </p:nvSpPr>
        <p:spPr>
          <a:xfrm>
            <a:off x="414338" y="4943475"/>
            <a:ext cx="6093618" cy="20002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B9AB0083-1FD6-3C9D-02D4-569025C79F5F}"/>
              </a:ext>
            </a:extLst>
          </p:cNvPr>
          <p:cNvSpPr/>
          <p:nvPr/>
        </p:nvSpPr>
        <p:spPr>
          <a:xfrm>
            <a:off x="1735931" y="4479131"/>
            <a:ext cx="6607969" cy="200025"/>
          </a:xfrm>
          <a:prstGeom prst="rect">
            <a:avLst/>
          </a:prstGeom>
          <a:ln>
            <a:solidFill>
              <a:schemeClr val="tx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C8CD9F18-F480-4F3C-8991-AD00858892D6}"/>
              </a:ext>
            </a:extLst>
          </p:cNvPr>
          <p:cNvSpPr txBox="1"/>
          <p:nvPr/>
        </p:nvSpPr>
        <p:spPr>
          <a:xfrm>
            <a:off x="2975370" y="582127"/>
            <a:ext cx="3193257" cy="400110"/>
          </a:xfrm>
          <a:prstGeom prst="rect">
            <a:avLst/>
          </a:prstGeom>
          <a:noFill/>
        </p:spPr>
        <p:txBody>
          <a:bodyPr wrap="square" rtlCol="0">
            <a:spAutoFit/>
          </a:bodyPr>
          <a:lstStyle/>
          <a:p>
            <a:r>
              <a:rPr lang="en-US" sz="2000" dirty="0">
                <a:latin typeface="Cooper Black" panose="0208090404030B020404" pitchFamily="18" charset="0"/>
              </a:rPr>
              <a:t>Further Enhancements</a:t>
            </a:r>
            <a:endParaRPr lang="en-IN" sz="2000" dirty="0">
              <a:latin typeface="Cooper Black" panose="0208090404030B020404" pitchFamily="18" charset="0"/>
            </a:endParaRPr>
          </a:p>
        </p:txBody>
      </p:sp>
    </p:spTree>
    <p:extLst>
      <p:ext uri="{BB962C8B-B14F-4D97-AF65-F5344CB8AC3E}">
        <p14:creationId xmlns:p14="http://schemas.microsoft.com/office/powerpoint/2010/main" val="211292111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B70B0C-9620-A467-D278-48F4EC9FA075}"/>
              </a:ext>
            </a:extLst>
          </p:cNvPr>
          <p:cNvPicPr>
            <a:picLocks noChangeAspect="1"/>
          </p:cNvPicPr>
          <p:nvPr/>
        </p:nvPicPr>
        <p:blipFill>
          <a:blip r:embed="rId2"/>
          <a:srcRect l="2091"/>
          <a:stretch/>
        </p:blipFill>
        <p:spPr>
          <a:xfrm>
            <a:off x="1443037" y="1046034"/>
            <a:ext cx="6394465" cy="2925891"/>
          </a:xfrm>
          <a:prstGeom prst="rect">
            <a:avLst/>
          </a:prstGeom>
        </p:spPr>
      </p:pic>
    </p:spTree>
    <p:extLst>
      <p:ext uri="{BB962C8B-B14F-4D97-AF65-F5344CB8AC3E}">
        <p14:creationId xmlns:p14="http://schemas.microsoft.com/office/powerpoint/2010/main" val="253377931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3" name="Google Shape;213;p31"/>
          <p:cNvSpPr/>
          <p:nvPr/>
        </p:nvSpPr>
        <p:spPr>
          <a:xfrm>
            <a:off x="1164431" y="1376588"/>
            <a:ext cx="686900" cy="696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6" name="Google Shape;216;p31"/>
          <p:cNvSpPr txBox="1">
            <a:spLocks noGrp="1"/>
          </p:cNvSpPr>
          <p:nvPr>
            <p:ph type="title" idx="2"/>
          </p:nvPr>
        </p:nvSpPr>
        <p:spPr>
          <a:xfrm>
            <a:off x="1994281" y="1557938"/>
            <a:ext cx="2464800" cy="33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Abstract</a:t>
            </a:r>
            <a:endParaRPr b="1" dirty="0"/>
          </a:p>
        </p:txBody>
      </p:sp>
      <p:sp>
        <p:nvSpPr>
          <p:cNvPr id="233" name="Google Shape;233;p31"/>
          <p:cNvSpPr txBox="1">
            <a:spLocks noGrp="1"/>
          </p:cNvSpPr>
          <p:nvPr>
            <p:ph type="title"/>
          </p:nvPr>
        </p:nvSpPr>
        <p:spPr>
          <a:xfrm>
            <a:off x="1072306" y="1453838"/>
            <a:ext cx="850500" cy="54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01</a:t>
            </a:r>
            <a:endParaRPr dirty="0">
              <a:solidFill>
                <a:schemeClr val="dk1"/>
              </a:solidFill>
            </a:endParaRPr>
          </a:p>
        </p:txBody>
      </p:sp>
      <p:sp>
        <p:nvSpPr>
          <p:cNvPr id="12" name="Google Shape;213;p31">
            <a:extLst>
              <a:ext uri="{FF2B5EF4-FFF2-40B4-BE49-F238E27FC236}">
                <a16:creationId xmlns:a16="http://schemas.microsoft.com/office/drawing/2014/main" id="{F5F5E6CD-D8D4-20F9-3D39-5E165DC8FFA6}"/>
              </a:ext>
            </a:extLst>
          </p:cNvPr>
          <p:cNvSpPr/>
          <p:nvPr/>
        </p:nvSpPr>
        <p:spPr>
          <a:xfrm>
            <a:off x="1165855" y="2223750"/>
            <a:ext cx="686900" cy="696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Google Shape;216;p31">
            <a:extLst>
              <a:ext uri="{FF2B5EF4-FFF2-40B4-BE49-F238E27FC236}">
                <a16:creationId xmlns:a16="http://schemas.microsoft.com/office/drawing/2014/main" id="{8ED70D8B-9880-11D7-B252-5C1278359BD7}"/>
              </a:ext>
            </a:extLst>
          </p:cNvPr>
          <p:cNvSpPr txBox="1">
            <a:spLocks/>
          </p:cNvSpPr>
          <p:nvPr/>
        </p:nvSpPr>
        <p:spPr>
          <a:xfrm>
            <a:off x="1995705" y="2405100"/>
            <a:ext cx="2464800" cy="33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Bellota Text"/>
              <a:buNone/>
              <a:defRPr sz="1900" b="1" i="0" u="none" strike="noStrike" cap="none">
                <a:solidFill>
                  <a:schemeClr val="dk1"/>
                </a:solidFill>
                <a:latin typeface="Bellota Text"/>
                <a:ea typeface="Bellota Text"/>
                <a:cs typeface="Bellota Text"/>
                <a:sym typeface="Bellota Text"/>
              </a:defRPr>
            </a:lvl1pPr>
            <a:lvl2pPr marR="0" lvl="1"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2pPr>
            <a:lvl3pPr marR="0" lvl="2"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3pPr>
            <a:lvl4pPr marR="0" lvl="3"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4pPr>
            <a:lvl5pPr marR="0" lvl="4"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5pPr>
            <a:lvl6pPr marR="0" lvl="5"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6pPr>
            <a:lvl7pPr marR="0" lvl="6"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7pPr>
            <a:lvl8pPr marR="0" lvl="7"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8pPr>
            <a:lvl9pPr marR="0" lvl="8"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9pPr>
          </a:lstStyle>
          <a:p>
            <a:r>
              <a:rPr lang="en-US" dirty="0"/>
              <a:t>O</a:t>
            </a:r>
            <a:r>
              <a:rPr lang="en-IN" dirty="0"/>
              <a:t>bjectives</a:t>
            </a:r>
          </a:p>
        </p:txBody>
      </p:sp>
      <p:sp>
        <p:nvSpPr>
          <p:cNvPr id="14" name="Google Shape;233;p31">
            <a:extLst>
              <a:ext uri="{FF2B5EF4-FFF2-40B4-BE49-F238E27FC236}">
                <a16:creationId xmlns:a16="http://schemas.microsoft.com/office/drawing/2014/main" id="{5945F9C7-2658-02E5-8244-CDC74C19A29D}"/>
              </a:ext>
            </a:extLst>
          </p:cNvPr>
          <p:cNvSpPr txBox="1">
            <a:spLocks/>
          </p:cNvSpPr>
          <p:nvPr/>
        </p:nvSpPr>
        <p:spPr>
          <a:xfrm>
            <a:off x="1073730" y="2301000"/>
            <a:ext cx="850500" cy="54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ellota Text"/>
              <a:buNone/>
              <a:defRPr sz="2500" b="1" i="0" u="none" strike="noStrike" cap="none">
                <a:solidFill>
                  <a:schemeClr val="dk1"/>
                </a:solidFill>
                <a:latin typeface="Bellota Text"/>
                <a:ea typeface="Bellota Text"/>
                <a:cs typeface="Bellota Text"/>
                <a:sym typeface="Bellota Text"/>
              </a:defRPr>
            </a:lvl1pPr>
            <a:lvl2pPr marR="0" lvl="1"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2pPr>
            <a:lvl3pPr marR="0" lvl="2"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3pPr>
            <a:lvl4pPr marR="0" lvl="3"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4pPr>
            <a:lvl5pPr marR="0" lvl="4"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5pPr>
            <a:lvl6pPr marR="0" lvl="5"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6pPr>
            <a:lvl7pPr marR="0" lvl="6"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7pPr>
            <a:lvl8pPr marR="0" lvl="7"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8pPr>
            <a:lvl9pPr marR="0" lvl="8"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9pPr>
          </a:lstStyle>
          <a:p>
            <a:r>
              <a:rPr lang="en" dirty="0"/>
              <a:t>02</a:t>
            </a:r>
          </a:p>
        </p:txBody>
      </p:sp>
      <p:sp>
        <p:nvSpPr>
          <p:cNvPr id="15" name="Google Shape;213;p31">
            <a:extLst>
              <a:ext uri="{FF2B5EF4-FFF2-40B4-BE49-F238E27FC236}">
                <a16:creationId xmlns:a16="http://schemas.microsoft.com/office/drawing/2014/main" id="{31BD8764-2117-2A92-B5E3-60A44F3F1B65}"/>
              </a:ext>
            </a:extLst>
          </p:cNvPr>
          <p:cNvSpPr/>
          <p:nvPr/>
        </p:nvSpPr>
        <p:spPr>
          <a:xfrm>
            <a:off x="1164431" y="3070912"/>
            <a:ext cx="686900" cy="696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 name="Google Shape;216;p31">
            <a:extLst>
              <a:ext uri="{FF2B5EF4-FFF2-40B4-BE49-F238E27FC236}">
                <a16:creationId xmlns:a16="http://schemas.microsoft.com/office/drawing/2014/main" id="{781E6B63-8445-2EAD-62D8-AF368D5C9D1C}"/>
              </a:ext>
            </a:extLst>
          </p:cNvPr>
          <p:cNvSpPr txBox="1">
            <a:spLocks/>
          </p:cNvSpPr>
          <p:nvPr/>
        </p:nvSpPr>
        <p:spPr>
          <a:xfrm>
            <a:off x="1994281" y="3252262"/>
            <a:ext cx="2464800" cy="33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Bellota Text"/>
              <a:buNone/>
              <a:defRPr sz="1900" b="1" i="0" u="none" strike="noStrike" cap="none">
                <a:solidFill>
                  <a:schemeClr val="dk1"/>
                </a:solidFill>
                <a:latin typeface="Bellota Text"/>
                <a:ea typeface="Bellota Text"/>
                <a:cs typeface="Bellota Text"/>
                <a:sym typeface="Bellota Text"/>
              </a:defRPr>
            </a:lvl1pPr>
            <a:lvl2pPr marR="0" lvl="1"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2pPr>
            <a:lvl3pPr marR="0" lvl="2"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3pPr>
            <a:lvl4pPr marR="0" lvl="3"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4pPr>
            <a:lvl5pPr marR="0" lvl="4"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5pPr>
            <a:lvl6pPr marR="0" lvl="5"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6pPr>
            <a:lvl7pPr marR="0" lvl="6"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7pPr>
            <a:lvl8pPr marR="0" lvl="7"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8pPr>
            <a:lvl9pPr marR="0" lvl="8"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9pPr>
          </a:lstStyle>
          <a:p>
            <a:r>
              <a:rPr lang="en-US" dirty="0"/>
              <a:t>E</a:t>
            </a:r>
            <a:r>
              <a:rPr lang="en-IN" dirty="0"/>
              <a:t>xisting System</a:t>
            </a:r>
          </a:p>
        </p:txBody>
      </p:sp>
      <p:sp>
        <p:nvSpPr>
          <p:cNvPr id="17" name="Google Shape;233;p31">
            <a:extLst>
              <a:ext uri="{FF2B5EF4-FFF2-40B4-BE49-F238E27FC236}">
                <a16:creationId xmlns:a16="http://schemas.microsoft.com/office/drawing/2014/main" id="{B2CAC02B-D71F-F48C-1215-4DAC971DDD61}"/>
              </a:ext>
            </a:extLst>
          </p:cNvPr>
          <p:cNvSpPr txBox="1">
            <a:spLocks/>
          </p:cNvSpPr>
          <p:nvPr/>
        </p:nvSpPr>
        <p:spPr>
          <a:xfrm>
            <a:off x="1072306" y="3148162"/>
            <a:ext cx="850500" cy="54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ellota Text"/>
              <a:buNone/>
              <a:defRPr sz="2500" b="1" i="0" u="none" strike="noStrike" cap="none">
                <a:solidFill>
                  <a:schemeClr val="dk1"/>
                </a:solidFill>
                <a:latin typeface="Bellota Text"/>
                <a:ea typeface="Bellota Text"/>
                <a:cs typeface="Bellota Text"/>
                <a:sym typeface="Bellota Text"/>
              </a:defRPr>
            </a:lvl1pPr>
            <a:lvl2pPr marR="0" lvl="1"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2pPr>
            <a:lvl3pPr marR="0" lvl="2"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3pPr>
            <a:lvl4pPr marR="0" lvl="3"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4pPr>
            <a:lvl5pPr marR="0" lvl="4"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5pPr>
            <a:lvl6pPr marR="0" lvl="5"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6pPr>
            <a:lvl7pPr marR="0" lvl="6"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7pPr>
            <a:lvl8pPr marR="0" lvl="7"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8pPr>
            <a:lvl9pPr marR="0" lvl="8"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9pPr>
          </a:lstStyle>
          <a:p>
            <a:r>
              <a:rPr lang="en" dirty="0"/>
              <a:t>03</a:t>
            </a:r>
          </a:p>
        </p:txBody>
      </p:sp>
      <p:sp>
        <p:nvSpPr>
          <p:cNvPr id="18" name="Google Shape;213;p31">
            <a:extLst>
              <a:ext uri="{FF2B5EF4-FFF2-40B4-BE49-F238E27FC236}">
                <a16:creationId xmlns:a16="http://schemas.microsoft.com/office/drawing/2014/main" id="{815BD89B-E0D9-9164-9E4D-979C8E3A984E}"/>
              </a:ext>
            </a:extLst>
          </p:cNvPr>
          <p:cNvSpPr/>
          <p:nvPr/>
        </p:nvSpPr>
        <p:spPr>
          <a:xfrm>
            <a:off x="1164431" y="3918074"/>
            <a:ext cx="686900" cy="696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 name="Google Shape;216;p31">
            <a:extLst>
              <a:ext uri="{FF2B5EF4-FFF2-40B4-BE49-F238E27FC236}">
                <a16:creationId xmlns:a16="http://schemas.microsoft.com/office/drawing/2014/main" id="{B4F4E6AD-A701-BFFF-D8B6-5770469594C6}"/>
              </a:ext>
            </a:extLst>
          </p:cNvPr>
          <p:cNvSpPr txBox="1">
            <a:spLocks/>
          </p:cNvSpPr>
          <p:nvPr/>
        </p:nvSpPr>
        <p:spPr>
          <a:xfrm>
            <a:off x="1994281" y="4099424"/>
            <a:ext cx="2464800" cy="33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Bellota Text"/>
              <a:buNone/>
              <a:defRPr sz="1900" b="1" i="0" u="none" strike="noStrike" cap="none">
                <a:solidFill>
                  <a:schemeClr val="dk1"/>
                </a:solidFill>
                <a:latin typeface="Bellota Text"/>
                <a:ea typeface="Bellota Text"/>
                <a:cs typeface="Bellota Text"/>
                <a:sym typeface="Bellota Text"/>
              </a:defRPr>
            </a:lvl1pPr>
            <a:lvl2pPr marR="0" lvl="1"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2pPr>
            <a:lvl3pPr marR="0" lvl="2"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3pPr>
            <a:lvl4pPr marR="0" lvl="3"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4pPr>
            <a:lvl5pPr marR="0" lvl="4"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5pPr>
            <a:lvl6pPr marR="0" lvl="5"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6pPr>
            <a:lvl7pPr marR="0" lvl="6"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7pPr>
            <a:lvl8pPr marR="0" lvl="7"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8pPr>
            <a:lvl9pPr marR="0" lvl="8"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9pPr>
          </a:lstStyle>
          <a:p>
            <a:r>
              <a:rPr lang="en-US" dirty="0"/>
              <a:t>P</a:t>
            </a:r>
            <a:r>
              <a:rPr lang="en-IN" dirty="0"/>
              <a:t>roposed System</a:t>
            </a:r>
          </a:p>
        </p:txBody>
      </p:sp>
      <p:sp>
        <p:nvSpPr>
          <p:cNvPr id="20" name="Google Shape;233;p31">
            <a:extLst>
              <a:ext uri="{FF2B5EF4-FFF2-40B4-BE49-F238E27FC236}">
                <a16:creationId xmlns:a16="http://schemas.microsoft.com/office/drawing/2014/main" id="{D1F261C4-73D8-3C0D-DB4D-A365D3D2A899}"/>
              </a:ext>
            </a:extLst>
          </p:cNvPr>
          <p:cNvSpPr txBox="1">
            <a:spLocks/>
          </p:cNvSpPr>
          <p:nvPr/>
        </p:nvSpPr>
        <p:spPr>
          <a:xfrm>
            <a:off x="1072306" y="3995324"/>
            <a:ext cx="850500" cy="54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ellota Text"/>
              <a:buNone/>
              <a:defRPr sz="2500" b="1" i="0" u="none" strike="noStrike" cap="none">
                <a:solidFill>
                  <a:schemeClr val="dk1"/>
                </a:solidFill>
                <a:latin typeface="Bellota Text"/>
                <a:ea typeface="Bellota Text"/>
                <a:cs typeface="Bellota Text"/>
                <a:sym typeface="Bellota Text"/>
              </a:defRPr>
            </a:lvl1pPr>
            <a:lvl2pPr marR="0" lvl="1"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2pPr>
            <a:lvl3pPr marR="0" lvl="2"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3pPr>
            <a:lvl4pPr marR="0" lvl="3"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4pPr>
            <a:lvl5pPr marR="0" lvl="4"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5pPr>
            <a:lvl6pPr marR="0" lvl="5"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6pPr>
            <a:lvl7pPr marR="0" lvl="6"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7pPr>
            <a:lvl8pPr marR="0" lvl="7"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8pPr>
            <a:lvl9pPr marR="0" lvl="8"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9pPr>
          </a:lstStyle>
          <a:p>
            <a:r>
              <a:rPr lang="en" dirty="0"/>
              <a:t>04</a:t>
            </a:r>
          </a:p>
        </p:txBody>
      </p:sp>
      <p:sp>
        <p:nvSpPr>
          <p:cNvPr id="203" name="Google Shape;213;p31">
            <a:extLst>
              <a:ext uri="{FF2B5EF4-FFF2-40B4-BE49-F238E27FC236}">
                <a16:creationId xmlns:a16="http://schemas.microsoft.com/office/drawing/2014/main" id="{1BAB0F1B-0520-12D2-9771-F75228EC4B99}"/>
              </a:ext>
            </a:extLst>
          </p:cNvPr>
          <p:cNvSpPr/>
          <p:nvPr/>
        </p:nvSpPr>
        <p:spPr>
          <a:xfrm>
            <a:off x="5088731" y="1376588"/>
            <a:ext cx="686900" cy="696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4" name="Google Shape;216;p31">
            <a:extLst>
              <a:ext uri="{FF2B5EF4-FFF2-40B4-BE49-F238E27FC236}">
                <a16:creationId xmlns:a16="http://schemas.microsoft.com/office/drawing/2014/main" id="{EC6931CF-0394-2343-1DB0-56882DC3790E}"/>
              </a:ext>
            </a:extLst>
          </p:cNvPr>
          <p:cNvSpPr txBox="1">
            <a:spLocks/>
          </p:cNvSpPr>
          <p:nvPr/>
        </p:nvSpPr>
        <p:spPr>
          <a:xfrm>
            <a:off x="5918581" y="1557938"/>
            <a:ext cx="2464800" cy="33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Bellota Text"/>
              <a:buNone/>
              <a:defRPr sz="1900" b="1" i="0" u="none" strike="noStrike" cap="none">
                <a:solidFill>
                  <a:schemeClr val="dk1"/>
                </a:solidFill>
                <a:latin typeface="Bellota Text"/>
                <a:ea typeface="Bellota Text"/>
                <a:cs typeface="Bellota Text"/>
                <a:sym typeface="Bellota Text"/>
              </a:defRPr>
            </a:lvl1pPr>
            <a:lvl2pPr marR="0" lvl="1"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2pPr>
            <a:lvl3pPr marR="0" lvl="2"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3pPr>
            <a:lvl4pPr marR="0" lvl="3"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4pPr>
            <a:lvl5pPr marR="0" lvl="4"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5pPr>
            <a:lvl6pPr marR="0" lvl="5"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6pPr>
            <a:lvl7pPr marR="0" lvl="6"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7pPr>
            <a:lvl8pPr marR="0" lvl="7"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8pPr>
            <a:lvl9pPr marR="0" lvl="8"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9pPr>
          </a:lstStyle>
          <a:p>
            <a:r>
              <a:rPr lang="en-US" dirty="0"/>
              <a:t>S</a:t>
            </a:r>
            <a:r>
              <a:rPr lang="en-IN" dirty="0"/>
              <a:t>ystem Design</a:t>
            </a:r>
          </a:p>
        </p:txBody>
      </p:sp>
      <p:sp>
        <p:nvSpPr>
          <p:cNvPr id="205" name="Google Shape;233;p31">
            <a:extLst>
              <a:ext uri="{FF2B5EF4-FFF2-40B4-BE49-F238E27FC236}">
                <a16:creationId xmlns:a16="http://schemas.microsoft.com/office/drawing/2014/main" id="{6A2CCAC2-36CC-F067-E3F7-A5CD346A82B0}"/>
              </a:ext>
            </a:extLst>
          </p:cNvPr>
          <p:cNvSpPr txBox="1">
            <a:spLocks/>
          </p:cNvSpPr>
          <p:nvPr/>
        </p:nvSpPr>
        <p:spPr>
          <a:xfrm>
            <a:off x="4996606" y="1453838"/>
            <a:ext cx="850500" cy="54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ellota Text"/>
              <a:buNone/>
              <a:defRPr sz="2500" b="1" i="0" u="none" strike="noStrike" cap="none">
                <a:solidFill>
                  <a:schemeClr val="dk1"/>
                </a:solidFill>
                <a:latin typeface="Bellota Text"/>
                <a:ea typeface="Bellota Text"/>
                <a:cs typeface="Bellota Text"/>
                <a:sym typeface="Bellota Text"/>
              </a:defRPr>
            </a:lvl1pPr>
            <a:lvl2pPr marR="0" lvl="1"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2pPr>
            <a:lvl3pPr marR="0" lvl="2"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3pPr>
            <a:lvl4pPr marR="0" lvl="3"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4pPr>
            <a:lvl5pPr marR="0" lvl="4"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5pPr>
            <a:lvl6pPr marR="0" lvl="5"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6pPr>
            <a:lvl7pPr marR="0" lvl="6"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7pPr>
            <a:lvl8pPr marR="0" lvl="7"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8pPr>
            <a:lvl9pPr marR="0" lvl="8"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9pPr>
          </a:lstStyle>
          <a:p>
            <a:r>
              <a:rPr lang="en" dirty="0"/>
              <a:t>05</a:t>
            </a:r>
          </a:p>
        </p:txBody>
      </p:sp>
      <p:sp>
        <p:nvSpPr>
          <p:cNvPr id="206" name="Google Shape;213;p31">
            <a:extLst>
              <a:ext uri="{FF2B5EF4-FFF2-40B4-BE49-F238E27FC236}">
                <a16:creationId xmlns:a16="http://schemas.microsoft.com/office/drawing/2014/main" id="{42BA5012-4F20-02E6-8234-47C1FC90AFDA}"/>
              </a:ext>
            </a:extLst>
          </p:cNvPr>
          <p:cNvSpPr/>
          <p:nvPr/>
        </p:nvSpPr>
        <p:spPr>
          <a:xfrm>
            <a:off x="5088731" y="2223750"/>
            <a:ext cx="686900" cy="696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7" name="Google Shape;216;p31">
            <a:extLst>
              <a:ext uri="{FF2B5EF4-FFF2-40B4-BE49-F238E27FC236}">
                <a16:creationId xmlns:a16="http://schemas.microsoft.com/office/drawing/2014/main" id="{6D321332-1FED-BBE5-6EA8-29FBCF749785}"/>
              </a:ext>
            </a:extLst>
          </p:cNvPr>
          <p:cNvSpPr txBox="1">
            <a:spLocks/>
          </p:cNvSpPr>
          <p:nvPr/>
        </p:nvSpPr>
        <p:spPr>
          <a:xfrm>
            <a:off x="5918581" y="2405100"/>
            <a:ext cx="2464800" cy="33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Bellota Text"/>
              <a:buNone/>
              <a:defRPr sz="1900" b="1" i="0" u="none" strike="noStrike" cap="none">
                <a:solidFill>
                  <a:schemeClr val="dk1"/>
                </a:solidFill>
                <a:latin typeface="Bellota Text"/>
                <a:ea typeface="Bellota Text"/>
                <a:cs typeface="Bellota Text"/>
                <a:sym typeface="Bellota Text"/>
              </a:defRPr>
            </a:lvl1pPr>
            <a:lvl2pPr marR="0" lvl="1"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2pPr>
            <a:lvl3pPr marR="0" lvl="2"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3pPr>
            <a:lvl4pPr marR="0" lvl="3"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4pPr>
            <a:lvl5pPr marR="0" lvl="4"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5pPr>
            <a:lvl6pPr marR="0" lvl="5"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6pPr>
            <a:lvl7pPr marR="0" lvl="6"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7pPr>
            <a:lvl8pPr marR="0" lvl="7"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8pPr>
            <a:lvl9pPr marR="0" lvl="8"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9pPr>
          </a:lstStyle>
          <a:p>
            <a:r>
              <a:rPr lang="en-US" dirty="0"/>
              <a:t>M</a:t>
            </a:r>
            <a:r>
              <a:rPr lang="en-IN" dirty="0"/>
              <a:t>odules</a:t>
            </a:r>
          </a:p>
        </p:txBody>
      </p:sp>
      <p:sp>
        <p:nvSpPr>
          <p:cNvPr id="208" name="Google Shape;233;p31">
            <a:extLst>
              <a:ext uri="{FF2B5EF4-FFF2-40B4-BE49-F238E27FC236}">
                <a16:creationId xmlns:a16="http://schemas.microsoft.com/office/drawing/2014/main" id="{542D5DA2-B77E-9E01-FAA6-057D07430DDB}"/>
              </a:ext>
            </a:extLst>
          </p:cNvPr>
          <p:cNvSpPr txBox="1">
            <a:spLocks/>
          </p:cNvSpPr>
          <p:nvPr/>
        </p:nvSpPr>
        <p:spPr>
          <a:xfrm>
            <a:off x="4996606" y="2301000"/>
            <a:ext cx="850500" cy="54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ellota Text"/>
              <a:buNone/>
              <a:defRPr sz="2500" b="1" i="0" u="none" strike="noStrike" cap="none">
                <a:solidFill>
                  <a:schemeClr val="dk1"/>
                </a:solidFill>
                <a:latin typeface="Bellota Text"/>
                <a:ea typeface="Bellota Text"/>
                <a:cs typeface="Bellota Text"/>
                <a:sym typeface="Bellota Text"/>
              </a:defRPr>
            </a:lvl1pPr>
            <a:lvl2pPr marR="0" lvl="1"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2pPr>
            <a:lvl3pPr marR="0" lvl="2"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3pPr>
            <a:lvl4pPr marR="0" lvl="3"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4pPr>
            <a:lvl5pPr marR="0" lvl="4"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5pPr>
            <a:lvl6pPr marR="0" lvl="5"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6pPr>
            <a:lvl7pPr marR="0" lvl="6"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7pPr>
            <a:lvl8pPr marR="0" lvl="7"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8pPr>
            <a:lvl9pPr marR="0" lvl="8"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9pPr>
          </a:lstStyle>
          <a:p>
            <a:r>
              <a:rPr lang="en" dirty="0"/>
              <a:t>06</a:t>
            </a:r>
          </a:p>
        </p:txBody>
      </p:sp>
      <p:sp>
        <p:nvSpPr>
          <p:cNvPr id="209" name="Google Shape;213;p31">
            <a:extLst>
              <a:ext uri="{FF2B5EF4-FFF2-40B4-BE49-F238E27FC236}">
                <a16:creationId xmlns:a16="http://schemas.microsoft.com/office/drawing/2014/main" id="{41D02043-2641-6C99-58FC-89593B2F9FFB}"/>
              </a:ext>
            </a:extLst>
          </p:cNvPr>
          <p:cNvSpPr/>
          <p:nvPr/>
        </p:nvSpPr>
        <p:spPr>
          <a:xfrm>
            <a:off x="5088731" y="3070912"/>
            <a:ext cx="686900" cy="696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4" name="Google Shape;216;p31">
            <a:extLst>
              <a:ext uri="{FF2B5EF4-FFF2-40B4-BE49-F238E27FC236}">
                <a16:creationId xmlns:a16="http://schemas.microsoft.com/office/drawing/2014/main" id="{7C1CD06F-2893-79A1-621E-B09D91B7FE9E}"/>
              </a:ext>
            </a:extLst>
          </p:cNvPr>
          <p:cNvSpPr txBox="1">
            <a:spLocks/>
          </p:cNvSpPr>
          <p:nvPr/>
        </p:nvSpPr>
        <p:spPr>
          <a:xfrm>
            <a:off x="5918581" y="3252262"/>
            <a:ext cx="2464800" cy="33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Bellota Text"/>
              <a:buNone/>
              <a:defRPr sz="1900" b="1" i="0" u="none" strike="noStrike" cap="none">
                <a:solidFill>
                  <a:schemeClr val="dk1"/>
                </a:solidFill>
                <a:latin typeface="Bellota Text"/>
                <a:ea typeface="Bellota Text"/>
                <a:cs typeface="Bellota Text"/>
                <a:sym typeface="Bellota Text"/>
              </a:defRPr>
            </a:lvl1pPr>
            <a:lvl2pPr marR="0" lvl="1"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2pPr>
            <a:lvl3pPr marR="0" lvl="2"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3pPr>
            <a:lvl4pPr marR="0" lvl="3"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4pPr>
            <a:lvl5pPr marR="0" lvl="4"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5pPr>
            <a:lvl6pPr marR="0" lvl="5"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6pPr>
            <a:lvl7pPr marR="0" lvl="6"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7pPr>
            <a:lvl8pPr marR="0" lvl="7"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8pPr>
            <a:lvl9pPr marR="0" lvl="8"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9pPr>
          </a:lstStyle>
          <a:p>
            <a:r>
              <a:rPr lang="en-US" dirty="0"/>
              <a:t>I</a:t>
            </a:r>
            <a:r>
              <a:rPr lang="en-IN" dirty="0"/>
              <a:t>mplementation</a:t>
            </a:r>
          </a:p>
        </p:txBody>
      </p:sp>
      <p:sp>
        <p:nvSpPr>
          <p:cNvPr id="235" name="Google Shape;233;p31">
            <a:extLst>
              <a:ext uri="{FF2B5EF4-FFF2-40B4-BE49-F238E27FC236}">
                <a16:creationId xmlns:a16="http://schemas.microsoft.com/office/drawing/2014/main" id="{1E386E60-C9EE-56E8-DA95-29432B38E76C}"/>
              </a:ext>
            </a:extLst>
          </p:cNvPr>
          <p:cNvSpPr txBox="1">
            <a:spLocks/>
          </p:cNvSpPr>
          <p:nvPr/>
        </p:nvSpPr>
        <p:spPr>
          <a:xfrm>
            <a:off x="4996606" y="3148162"/>
            <a:ext cx="850500" cy="54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ellota Text"/>
              <a:buNone/>
              <a:defRPr sz="2500" b="1" i="0" u="none" strike="noStrike" cap="none">
                <a:solidFill>
                  <a:schemeClr val="dk1"/>
                </a:solidFill>
                <a:latin typeface="Bellota Text"/>
                <a:ea typeface="Bellota Text"/>
                <a:cs typeface="Bellota Text"/>
                <a:sym typeface="Bellota Text"/>
              </a:defRPr>
            </a:lvl1pPr>
            <a:lvl2pPr marR="0" lvl="1"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2pPr>
            <a:lvl3pPr marR="0" lvl="2"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3pPr>
            <a:lvl4pPr marR="0" lvl="3"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4pPr>
            <a:lvl5pPr marR="0" lvl="4"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5pPr>
            <a:lvl6pPr marR="0" lvl="5"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6pPr>
            <a:lvl7pPr marR="0" lvl="6"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7pPr>
            <a:lvl8pPr marR="0" lvl="7"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8pPr>
            <a:lvl9pPr marR="0" lvl="8"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9pPr>
          </a:lstStyle>
          <a:p>
            <a:r>
              <a:rPr lang="en" dirty="0"/>
              <a:t>07</a:t>
            </a:r>
          </a:p>
        </p:txBody>
      </p:sp>
      <p:sp>
        <p:nvSpPr>
          <p:cNvPr id="236" name="Google Shape;213;p31">
            <a:extLst>
              <a:ext uri="{FF2B5EF4-FFF2-40B4-BE49-F238E27FC236}">
                <a16:creationId xmlns:a16="http://schemas.microsoft.com/office/drawing/2014/main" id="{A39CA28A-3967-BF47-9419-39F8ACBE7089}"/>
              </a:ext>
            </a:extLst>
          </p:cNvPr>
          <p:cNvSpPr/>
          <p:nvPr/>
        </p:nvSpPr>
        <p:spPr>
          <a:xfrm>
            <a:off x="5088731" y="3918074"/>
            <a:ext cx="686900" cy="696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7" name="Google Shape;216;p31">
            <a:extLst>
              <a:ext uri="{FF2B5EF4-FFF2-40B4-BE49-F238E27FC236}">
                <a16:creationId xmlns:a16="http://schemas.microsoft.com/office/drawing/2014/main" id="{C8C6C426-71EF-2AF4-4485-89153C2ED7D7}"/>
              </a:ext>
            </a:extLst>
          </p:cNvPr>
          <p:cNvSpPr txBox="1">
            <a:spLocks/>
          </p:cNvSpPr>
          <p:nvPr/>
        </p:nvSpPr>
        <p:spPr>
          <a:xfrm>
            <a:off x="5918581" y="4099424"/>
            <a:ext cx="2464800" cy="33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Bellota Text"/>
              <a:buNone/>
              <a:defRPr sz="1900" b="1" i="0" u="none" strike="noStrike" cap="none">
                <a:solidFill>
                  <a:schemeClr val="dk1"/>
                </a:solidFill>
                <a:latin typeface="Bellota Text"/>
                <a:ea typeface="Bellota Text"/>
                <a:cs typeface="Bellota Text"/>
                <a:sym typeface="Bellota Text"/>
              </a:defRPr>
            </a:lvl1pPr>
            <a:lvl2pPr marR="0" lvl="1"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2pPr>
            <a:lvl3pPr marR="0" lvl="2"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3pPr>
            <a:lvl4pPr marR="0" lvl="3"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4pPr>
            <a:lvl5pPr marR="0" lvl="4"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5pPr>
            <a:lvl6pPr marR="0" lvl="5"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6pPr>
            <a:lvl7pPr marR="0" lvl="6"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7pPr>
            <a:lvl8pPr marR="0" lvl="7"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8pPr>
            <a:lvl9pPr marR="0" lvl="8" algn="l" rtl="0">
              <a:lnSpc>
                <a:spcPct val="100000"/>
              </a:lnSpc>
              <a:spcBef>
                <a:spcPts val="0"/>
              </a:spcBef>
              <a:spcAft>
                <a:spcPts val="0"/>
              </a:spcAft>
              <a:buClr>
                <a:schemeClr val="dk1"/>
              </a:buClr>
              <a:buSzPts val="1800"/>
              <a:buFont typeface="Bellota Text"/>
              <a:buNone/>
              <a:defRPr sz="1800" b="1" i="0" u="none" strike="noStrike" cap="none">
                <a:solidFill>
                  <a:schemeClr val="dk1"/>
                </a:solidFill>
                <a:latin typeface="Bellota Text"/>
                <a:ea typeface="Bellota Text"/>
                <a:cs typeface="Bellota Text"/>
                <a:sym typeface="Bellota Text"/>
              </a:defRPr>
            </a:lvl9pPr>
          </a:lstStyle>
          <a:p>
            <a:r>
              <a:rPr lang="en-US" dirty="0"/>
              <a:t>C</a:t>
            </a:r>
            <a:r>
              <a:rPr lang="en-IN" dirty="0"/>
              <a:t>onclusion</a:t>
            </a:r>
          </a:p>
        </p:txBody>
      </p:sp>
      <p:sp>
        <p:nvSpPr>
          <p:cNvPr id="238" name="Google Shape;233;p31">
            <a:extLst>
              <a:ext uri="{FF2B5EF4-FFF2-40B4-BE49-F238E27FC236}">
                <a16:creationId xmlns:a16="http://schemas.microsoft.com/office/drawing/2014/main" id="{EF1311F7-C80B-0475-65E5-2A69AC21FDF9}"/>
              </a:ext>
            </a:extLst>
          </p:cNvPr>
          <p:cNvSpPr txBox="1">
            <a:spLocks/>
          </p:cNvSpPr>
          <p:nvPr/>
        </p:nvSpPr>
        <p:spPr>
          <a:xfrm>
            <a:off x="4996606" y="3995324"/>
            <a:ext cx="850500" cy="54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ellota Text"/>
              <a:buNone/>
              <a:defRPr sz="2500" b="1" i="0" u="none" strike="noStrike" cap="none">
                <a:solidFill>
                  <a:schemeClr val="dk1"/>
                </a:solidFill>
                <a:latin typeface="Bellota Text"/>
                <a:ea typeface="Bellota Text"/>
                <a:cs typeface="Bellota Text"/>
                <a:sym typeface="Bellota Text"/>
              </a:defRPr>
            </a:lvl1pPr>
            <a:lvl2pPr marR="0" lvl="1"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2pPr>
            <a:lvl3pPr marR="0" lvl="2"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3pPr>
            <a:lvl4pPr marR="0" lvl="3"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4pPr>
            <a:lvl5pPr marR="0" lvl="4"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5pPr>
            <a:lvl6pPr marR="0" lvl="5"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6pPr>
            <a:lvl7pPr marR="0" lvl="6"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7pPr>
            <a:lvl8pPr marR="0" lvl="7"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8pPr>
            <a:lvl9pPr marR="0" lvl="8" algn="r" rtl="0">
              <a:lnSpc>
                <a:spcPct val="100000"/>
              </a:lnSpc>
              <a:spcBef>
                <a:spcPts val="0"/>
              </a:spcBef>
              <a:spcAft>
                <a:spcPts val="0"/>
              </a:spcAft>
              <a:buClr>
                <a:schemeClr val="dk1"/>
              </a:buClr>
              <a:buSzPts val="12000"/>
              <a:buFont typeface="Bellota Text"/>
              <a:buNone/>
              <a:defRPr sz="12000" b="1" i="0" u="none" strike="noStrike" cap="none">
                <a:solidFill>
                  <a:schemeClr val="dk1"/>
                </a:solidFill>
                <a:latin typeface="Bellota Text"/>
                <a:ea typeface="Bellota Text"/>
                <a:cs typeface="Bellota Text"/>
                <a:sym typeface="Bellota Text"/>
              </a:defRPr>
            </a:lvl9pPr>
          </a:lstStyle>
          <a:p>
            <a:r>
              <a:rPr lang="en" dirty="0"/>
              <a:t>08</a:t>
            </a:r>
          </a:p>
        </p:txBody>
      </p:sp>
      <p:grpSp>
        <p:nvGrpSpPr>
          <p:cNvPr id="242" name="Google Shape;870;p65">
            <a:extLst>
              <a:ext uri="{FF2B5EF4-FFF2-40B4-BE49-F238E27FC236}">
                <a16:creationId xmlns:a16="http://schemas.microsoft.com/office/drawing/2014/main" id="{09CA32D6-B83C-ECA7-744F-C51A4B44B86E}"/>
              </a:ext>
            </a:extLst>
          </p:cNvPr>
          <p:cNvGrpSpPr/>
          <p:nvPr/>
        </p:nvGrpSpPr>
        <p:grpSpPr>
          <a:xfrm>
            <a:off x="2933890" y="225038"/>
            <a:ext cx="3050382" cy="665813"/>
            <a:chOff x="4411970" y="2962952"/>
            <a:chExt cx="706544" cy="104212"/>
          </a:xfrm>
          <a:solidFill>
            <a:schemeClr val="tx2"/>
          </a:solidFill>
        </p:grpSpPr>
        <p:sp>
          <p:nvSpPr>
            <p:cNvPr id="243" name="Google Shape;871;p65">
              <a:extLst>
                <a:ext uri="{FF2B5EF4-FFF2-40B4-BE49-F238E27FC236}">
                  <a16:creationId xmlns:a16="http://schemas.microsoft.com/office/drawing/2014/main" id="{7EA1A07E-0FEF-3903-05AF-116B9665ADFD}"/>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grp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latin typeface="Cooper Black" panose="0208090404030B020404" pitchFamily="18" charset="0"/>
                </a:rPr>
                <a:t>CONTENTS</a:t>
              </a:r>
              <a:endParaRPr sz="2000" dirty="0">
                <a:latin typeface="Cooper Black" panose="0208090404030B020404" pitchFamily="18" charset="0"/>
              </a:endParaRPr>
            </a:p>
          </p:txBody>
        </p:sp>
        <p:sp>
          <p:nvSpPr>
            <p:cNvPr id="244" name="Google Shape;872;p65">
              <a:extLst>
                <a:ext uri="{FF2B5EF4-FFF2-40B4-BE49-F238E27FC236}">
                  <a16:creationId xmlns:a16="http://schemas.microsoft.com/office/drawing/2014/main" id="{ED17B429-F3B7-E251-06CA-C944EDBA5E3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grp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873;p65">
              <a:extLst>
                <a:ext uri="{FF2B5EF4-FFF2-40B4-BE49-F238E27FC236}">
                  <a16:creationId xmlns:a16="http://schemas.microsoft.com/office/drawing/2014/main" id="{72EB194B-CBE4-162A-2E20-DC09BC3CDFF0}"/>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grp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874;p65">
              <a:extLst>
                <a:ext uri="{FF2B5EF4-FFF2-40B4-BE49-F238E27FC236}">
                  <a16:creationId xmlns:a16="http://schemas.microsoft.com/office/drawing/2014/main" id="{32E0BEBD-E2B1-5266-D49F-9ECE8BFC7A5D}"/>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grp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5" name="Google Shape;205;p30"/>
          <p:cNvSpPr txBox="1">
            <a:spLocks noGrp="1"/>
          </p:cNvSpPr>
          <p:nvPr>
            <p:ph type="body" idx="1"/>
          </p:nvPr>
        </p:nvSpPr>
        <p:spPr>
          <a:xfrm>
            <a:off x="359119" y="1123694"/>
            <a:ext cx="7697100" cy="3676905"/>
          </a:xfrm>
          <a:prstGeom prst="rect">
            <a:avLst/>
          </a:prstGeom>
        </p:spPr>
        <p:txBody>
          <a:bodyPr spcFirstLastPara="1" wrap="square" lIns="91425" tIns="91425" rIns="91425" bIns="91425" anchor="t" anchorCtr="0">
            <a:noAutofit/>
          </a:bodyPr>
          <a:lstStyle/>
          <a:p>
            <a:pPr marL="0" indent="0" algn="just">
              <a:lnSpc>
                <a:spcPct val="150000"/>
              </a:lnSpc>
              <a:spcAft>
                <a:spcPts val="1600"/>
              </a:spcAft>
              <a:buNone/>
            </a:pPr>
            <a:r>
              <a:rPr lang="en-IN" sz="1200" dirty="0">
                <a:latin typeface="Times New Roman" panose="02020603050405020304" pitchFamily="18" charset="0"/>
                <a:cs typeface="Times New Roman" panose="02020603050405020304" pitchFamily="18" charset="0"/>
              </a:rPr>
              <a:t>     Plant diseases pose a significant threat to farmers globally, often leading to substantial crop loss and decreased agricultural productivity if not identified and managed promptly. Traditional detection methods, reliant on manual inspection, can be slow, labour-intensive, and error-prone, making early and accurate diagnosis a challenge, particularly in large-scale farming operations. To address this, we developed a deep learning-based plant disease detection system utilizing Convolutional Neural Networks (CNNs) that classifies leaf images into 39 distinct disease categories based on visible symptoms like spots, discoloration, and texture changes. Implemented with the PyTorch framework, our model is trained on a large and diverse dataset of plant images, enabling it to accurately diagnose a wide range of plant diseases. The CNN architecture includes multiple convolutional layers for feature extraction, pooling layers for down-sampling, and fully connected layers for classification, enhanced by data augmentation techniques to improve robustness across varying image conditions. By automating the detection process and facilitating real-time identification, our system reduces reliance on manual labour and expert knowledge, empowering farmers to make timely decisions and ultimately reducing crop loss while improving agricultural productivity.</a:t>
            </a:r>
          </a:p>
          <a:p>
            <a:pPr marL="0" lvl="0" indent="0" algn="just" rtl="0">
              <a:lnSpc>
                <a:spcPct val="150000"/>
              </a:lnSpc>
              <a:spcBef>
                <a:spcPts val="0"/>
              </a:spcBef>
              <a:spcAft>
                <a:spcPts val="1600"/>
              </a:spcAft>
              <a:buNone/>
            </a:pPr>
            <a:endParaRPr sz="1200" dirty="0">
              <a:solidFill>
                <a:schemeClr val="dk1"/>
              </a:solidFill>
              <a:latin typeface="Times New Roman" panose="02020603050405020304" pitchFamily="18" charset="0"/>
              <a:cs typeface="Times New Roman" panose="02020603050405020304" pitchFamily="18" charset="0"/>
            </a:endParaRPr>
          </a:p>
        </p:txBody>
      </p:sp>
      <p:sp>
        <p:nvSpPr>
          <p:cNvPr id="2" name="Parallelogram 1">
            <a:extLst>
              <a:ext uri="{FF2B5EF4-FFF2-40B4-BE49-F238E27FC236}">
                <a16:creationId xmlns:a16="http://schemas.microsoft.com/office/drawing/2014/main" id="{157E6796-54B8-74A7-8678-48659ED8F2F9}"/>
              </a:ext>
            </a:extLst>
          </p:cNvPr>
          <p:cNvSpPr/>
          <p:nvPr/>
        </p:nvSpPr>
        <p:spPr>
          <a:xfrm>
            <a:off x="8265319" y="50006"/>
            <a:ext cx="714375" cy="4893469"/>
          </a:xfrm>
          <a:prstGeom prst="parallelogram">
            <a:avLst/>
          </a:prstGeom>
          <a:ln>
            <a:solidFill>
              <a:schemeClr val="bg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grpSp>
        <p:nvGrpSpPr>
          <p:cNvPr id="5" name="Google Shape;883;p65">
            <a:extLst>
              <a:ext uri="{FF2B5EF4-FFF2-40B4-BE49-F238E27FC236}">
                <a16:creationId xmlns:a16="http://schemas.microsoft.com/office/drawing/2014/main" id="{C217C01C-271B-EAFA-FFB9-603FF53CFCA5}"/>
              </a:ext>
            </a:extLst>
          </p:cNvPr>
          <p:cNvGrpSpPr/>
          <p:nvPr/>
        </p:nvGrpSpPr>
        <p:grpSpPr>
          <a:xfrm>
            <a:off x="2778542" y="342901"/>
            <a:ext cx="2858254" cy="469661"/>
            <a:chOff x="4411970" y="2468674"/>
            <a:chExt cx="747317" cy="167425"/>
          </a:xfrm>
        </p:grpSpPr>
        <p:sp>
          <p:nvSpPr>
            <p:cNvPr id="6" name="Google Shape;884;p65">
              <a:extLst>
                <a:ext uri="{FF2B5EF4-FFF2-40B4-BE49-F238E27FC236}">
                  <a16:creationId xmlns:a16="http://schemas.microsoft.com/office/drawing/2014/main" id="{A13F3FEF-9927-AD2A-69B2-059EAFBC9984}"/>
                </a:ext>
              </a:extLst>
            </p:cNvPr>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chemeClr val="tx2"/>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85;p65">
              <a:extLst>
                <a:ext uri="{FF2B5EF4-FFF2-40B4-BE49-F238E27FC236}">
                  <a16:creationId xmlns:a16="http://schemas.microsoft.com/office/drawing/2014/main" id="{52CAA534-7AD1-8A6A-521F-A1B17C9E2BD1}"/>
                </a:ext>
              </a:extLst>
            </p:cNvPr>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latin typeface="Cooper Black" panose="0208090404030B020404" pitchFamily="18" charset="0"/>
                </a:rPr>
                <a:t>ABSTRACT</a:t>
              </a:r>
              <a:endParaRPr sz="2000" dirty="0">
                <a:latin typeface="Cooper Black" panose="0208090404030B020404" pitchFamily="18" charset="0"/>
              </a:endParaRPr>
            </a:p>
          </p:txBody>
        </p:sp>
      </p:gr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grpSp>
        <p:nvGrpSpPr>
          <p:cNvPr id="4" name="Google Shape;883;p65">
            <a:extLst>
              <a:ext uri="{FF2B5EF4-FFF2-40B4-BE49-F238E27FC236}">
                <a16:creationId xmlns:a16="http://schemas.microsoft.com/office/drawing/2014/main" id="{5A340AF1-69DD-8D10-F9DC-F547F5F64942}"/>
              </a:ext>
            </a:extLst>
          </p:cNvPr>
          <p:cNvGrpSpPr/>
          <p:nvPr/>
        </p:nvGrpSpPr>
        <p:grpSpPr>
          <a:xfrm>
            <a:off x="3042860" y="437593"/>
            <a:ext cx="3058279" cy="469661"/>
            <a:chOff x="4411970" y="2468674"/>
            <a:chExt cx="747317" cy="167425"/>
          </a:xfrm>
        </p:grpSpPr>
        <p:sp>
          <p:nvSpPr>
            <p:cNvPr id="5" name="Google Shape;884;p65">
              <a:extLst>
                <a:ext uri="{FF2B5EF4-FFF2-40B4-BE49-F238E27FC236}">
                  <a16:creationId xmlns:a16="http://schemas.microsoft.com/office/drawing/2014/main" id="{11C7CA1F-1119-2CDE-7724-CF996839FBAD}"/>
                </a:ext>
              </a:extLst>
            </p:cNvPr>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chemeClr val="tx2"/>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85;p65">
              <a:extLst>
                <a:ext uri="{FF2B5EF4-FFF2-40B4-BE49-F238E27FC236}">
                  <a16:creationId xmlns:a16="http://schemas.microsoft.com/office/drawing/2014/main" id="{4F70DB76-9E46-5551-5924-0A7946828361}"/>
                </a:ext>
              </a:extLst>
            </p:cNvPr>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latin typeface="Cooper Black" panose="0208090404030B020404" pitchFamily="18" charset="0"/>
                </a:rPr>
                <a:t>OBJECTIVES</a:t>
              </a:r>
              <a:endParaRPr sz="2000" dirty="0">
                <a:latin typeface="Cooper Black" panose="0208090404030B020404" pitchFamily="18" charset="0"/>
              </a:endParaRPr>
            </a:p>
          </p:txBody>
        </p:sp>
      </p:grpSp>
      <p:sp>
        <p:nvSpPr>
          <p:cNvPr id="9" name="Rectangle 1">
            <a:extLst>
              <a:ext uri="{FF2B5EF4-FFF2-40B4-BE49-F238E27FC236}">
                <a16:creationId xmlns:a16="http://schemas.microsoft.com/office/drawing/2014/main" id="{E68C0FBC-21EF-7D0F-2239-A72F0A529CC8}"/>
              </a:ext>
            </a:extLst>
          </p:cNvPr>
          <p:cNvSpPr txBox="1">
            <a:spLocks noChangeArrowheads="1"/>
          </p:cNvSpPr>
          <p:nvPr/>
        </p:nvSpPr>
        <p:spPr bwMode="auto">
          <a:xfrm>
            <a:off x="706396" y="995097"/>
            <a:ext cx="4980029"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eaLnBrk="0" fontAlgn="base" hangingPunct="0">
              <a:lnSpc>
                <a:spcPct val="150000"/>
              </a:lnSpc>
              <a:spcBef>
                <a:spcPct val="0"/>
              </a:spcBef>
              <a:spcAft>
                <a:spcPct val="0"/>
              </a:spcAft>
              <a:buClrTx/>
              <a:buFontTx/>
              <a:buNone/>
            </a:pPr>
            <a:endParaRPr lang="en-US" altLang="en-US" sz="800" dirty="0">
              <a:solidFill>
                <a:schemeClr val="tx1"/>
              </a:solidFill>
              <a:latin typeface="Arial" panose="020B0604020202020204" pitchFamily="34" charset="0"/>
            </a:endParaRPr>
          </a:p>
          <a:p>
            <a:pPr marL="171450" indent="-171450" algn="just" eaLnBrk="0" fontAlgn="base" hangingPunct="0">
              <a:lnSpc>
                <a:spcPct val="150000"/>
              </a:lnSpc>
              <a:spcBef>
                <a:spcPct val="0"/>
              </a:spcBef>
              <a:spcAft>
                <a:spcPct val="0"/>
              </a:spcAft>
              <a:buClrTx/>
              <a:buFont typeface="Wingdings" panose="05000000000000000000" pitchFamily="2" charset="2"/>
              <a:buChar char="§"/>
            </a:pPr>
            <a:r>
              <a:rPr lang="en-US" altLang="en-US" sz="1200" dirty="0">
                <a:solidFill>
                  <a:schemeClr val="tx1"/>
                </a:solidFill>
                <a:latin typeface="Times New Roman" panose="02020603050405020304" pitchFamily="18" charset="0"/>
                <a:cs typeface="Times New Roman" panose="02020603050405020304" pitchFamily="18" charset="0"/>
              </a:rPr>
              <a:t>Develop an efficient system for detecting plant diseases through image analysis, providing timely and accurate results for farmers.</a:t>
            </a:r>
          </a:p>
          <a:p>
            <a:pPr marL="171450" indent="-171450" algn="just" eaLnBrk="0" fontAlgn="base" hangingPunct="0">
              <a:lnSpc>
                <a:spcPct val="150000"/>
              </a:lnSpc>
              <a:spcBef>
                <a:spcPct val="0"/>
              </a:spcBef>
              <a:spcAft>
                <a:spcPct val="0"/>
              </a:spcAft>
              <a:buClrTx/>
              <a:buFont typeface="Wingdings" panose="05000000000000000000" pitchFamily="2" charset="2"/>
              <a:buChar char="§"/>
            </a:pPr>
            <a:r>
              <a:rPr lang="en-US" altLang="en-US" sz="1200" dirty="0">
                <a:solidFill>
                  <a:schemeClr val="tx1"/>
                </a:solidFill>
                <a:latin typeface="Times New Roman" panose="02020603050405020304" pitchFamily="18" charset="0"/>
                <a:cs typeface="Times New Roman" panose="02020603050405020304" pitchFamily="18" charset="0"/>
              </a:rPr>
              <a:t>Automate the identification of 39 plant disease categories by recognizing visual symptoms like leaf spots and discoloration.</a:t>
            </a:r>
          </a:p>
          <a:p>
            <a:pPr marL="171450" indent="-171450" algn="just" eaLnBrk="0" fontAlgn="base" hangingPunct="0">
              <a:lnSpc>
                <a:spcPct val="150000"/>
              </a:lnSpc>
              <a:spcBef>
                <a:spcPct val="0"/>
              </a:spcBef>
              <a:spcAft>
                <a:spcPct val="0"/>
              </a:spcAft>
              <a:buClrTx/>
              <a:buFont typeface="Wingdings" panose="05000000000000000000" pitchFamily="2" charset="2"/>
              <a:buChar char="§"/>
            </a:pPr>
            <a:r>
              <a:rPr lang="en-US" altLang="en-US" sz="1200" dirty="0">
                <a:solidFill>
                  <a:schemeClr val="tx1"/>
                </a:solidFill>
                <a:latin typeface="Times New Roman" panose="02020603050405020304" pitchFamily="18" charset="0"/>
                <a:cs typeface="Times New Roman" panose="02020603050405020304" pitchFamily="18" charset="0"/>
              </a:rPr>
              <a:t>Leverage CNN-based deep learning techniques to improve accuracy by automatically extracting relevant features from images. </a:t>
            </a:r>
          </a:p>
          <a:p>
            <a:pPr marL="171450" indent="-171450" algn="just" eaLnBrk="0" fontAlgn="base" hangingPunct="0">
              <a:lnSpc>
                <a:spcPct val="150000"/>
              </a:lnSpc>
              <a:spcBef>
                <a:spcPct val="0"/>
              </a:spcBef>
              <a:spcAft>
                <a:spcPct val="0"/>
              </a:spcAft>
              <a:buClrTx/>
              <a:buFont typeface="Wingdings" panose="05000000000000000000" pitchFamily="2" charset="2"/>
              <a:buChar char="§"/>
            </a:pPr>
            <a:r>
              <a:rPr lang="en-IN" sz="1200" dirty="0">
                <a:latin typeface="Times New Roman" panose="02020603050405020304" pitchFamily="18" charset="0"/>
                <a:cs typeface="Times New Roman" panose="02020603050405020304" pitchFamily="18" charset="0"/>
              </a:rPr>
              <a:t>Enable real-time diagnosis by allowing farmers to upload leaf images and receive instant feedback on plant health.</a:t>
            </a:r>
            <a:endParaRPr lang="en-US" sz="1200" dirty="0">
              <a:solidFill>
                <a:schemeClr val="tx1"/>
              </a:solidFill>
              <a:latin typeface="Times New Roman" panose="02020603050405020304" pitchFamily="18" charset="0"/>
              <a:cs typeface="Times New Roman" panose="02020603050405020304" pitchFamily="18" charset="0"/>
            </a:endParaRPr>
          </a:p>
          <a:p>
            <a:pPr marL="171450" indent="-171450" algn="just" eaLnBrk="0" fontAlgn="base" hangingPunct="0">
              <a:lnSpc>
                <a:spcPct val="150000"/>
              </a:lnSpc>
              <a:spcBef>
                <a:spcPct val="0"/>
              </a:spcBef>
              <a:spcAft>
                <a:spcPct val="0"/>
              </a:spcAft>
              <a:buClrTx/>
              <a:buFont typeface="Wingdings" panose="05000000000000000000" pitchFamily="2" charset="2"/>
              <a:buChar char="§"/>
            </a:pPr>
            <a:r>
              <a:rPr lang="en-IN" sz="1200" dirty="0">
                <a:latin typeface="Times New Roman" panose="02020603050405020304" pitchFamily="18" charset="0"/>
                <a:cs typeface="Times New Roman" panose="02020603050405020304" pitchFamily="18" charset="0"/>
              </a:rPr>
              <a:t>Reduce reliance on manual detection methods, minimizing human error and the need for expert intervention.</a:t>
            </a:r>
          </a:p>
          <a:p>
            <a:pPr marL="171450" indent="-171450" algn="just" eaLnBrk="0" fontAlgn="base" hangingPunct="0">
              <a:lnSpc>
                <a:spcPct val="150000"/>
              </a:lnSpc>
              <a:spcBef>
                <a:spcPct val="0"/>
              </a:spcBef>
              <a:spcAft>
                <a:spcPct val="0"/>
              </a:spcAft>
              <a:buClrTx/>
              <a:buFont typeface="Wingdings" panose="05000000000000000000" pitchFamily="2" charset="2"/>
              <a:buChar char="§"/>
            </a:pPr>
            <a:r>
              <a:rPr lang="en-IN" sz="1200" dirty="0">
                <a:latin typeface="Times New Roman" panose="02020603050405020304" pitchFamily="18" charset="0"/>
                <a:cs typeface="Times New Roman" panose="02020603050405020304" pitchFamily="18" charset="0"/>
              </a:rPr>
              <a:t>Create a user-friendly interface for easy image uploads and instant disease diagnosis, even for users with minimal technical expertise.</a:t>
            </a:r>
            <a:endParaRPr lang="en-US" altLang="en-US" sz="1200" dirty="0">
              <a:solidFill>
                <a:schemeClr val="tx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6D6E4CE-C75D-71AB-16BF-E63BE14692F0}"/>
              </a:ext>
            </a:extLst>
          </p:cNvPr>
          <p:cNvPicPr>
            <a:picLocks noChangeAspect="1"/>
          </p:cNvPicPr>
          <p:nvPr/>
        </p:nvPicPr>
        <p:blipFill>
          <a:blip r:embed="rId3"/>
          <a:stretch>
            <a:fillRect/>
          </a:stretch>
        </p:blipFill>
        <p:spPr>
          <a:xfrm>
            <a:off x="5949675" y="1193006"/>
            <a:ext cx="2879389" cy="2757488"/>
          </a:xfrm>
          <a:prstGeom prst="rect">
            <a:avLst/>
          </a:prstGeom>
        </p:spPr>
      </p:pic>
    </p:spTree>
    <p:extLst>
      <p:ext uri="{BB962C8B-B14F-4D97-AF65-F5344CB8AC3E}">
        <p14:creationId xmlns:p14="http://schemas.microsoft.com/office/powerpoint/2010/main" val="50695134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16" name="Google Shape;885;p65">
            <a:extLst>
              <a:ext uri="{FF2B5EF4-FFF2-40B4-BE49-F238E27FC236}">
                <a16:creationId xmlns:a16="http://schemas.microsoft.com/office/drawing/2014/main" id="{49B6FE05-34C3-4945-EA2D-8AAAFBBA369E}"/>
              </a:ext>
            </a:extLst>
          </p:cNvPr>
          <p:cNvSpPr/>
          <p:nvPr/>
        </p:nvSpPr>
        <p:spPr>
          <a:xfrm>
            <a:off x="3341445" y="509218"/>
            <a:ext cx="3318360" cy="469661"/>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US" sz="2000" dirty="0">
                <a:latin typeface="Cooper Black" panose="0208090404030B020404" pitchFamily="18" charset="0"/>
              </a:rPr>
              <a:t>       EXISTING SYSTEM</a:t>
            </a:r>
            <a:endParaRPr sz="2000" dirty="0">
              <a:latin typeface="Cooper Black" panose="0208090404030B020404" pitchFamily="18" charset="0"/>
            </a:endParaRPr>
          </a:p>
        </p:txBody>
      </p:sp>
      <p:sp>
        <p:nvSpPr>
          <p:cNvPr id="17" name="TextBox 16">
            <a:extLst>
              <a:ext uri="{FF2B5EF4-FFF2-40B4-BE49-F238E27FC236}">
                <a16:creationId xmlns:a16="http://schemas.microsoft.com/office/drawing/2014/main" id="{852E1A95-55CF-ECCD-2EA9-5ECAFE964433}"/>
              </a:ext>
            </a:extLst>
          </p:cNvPr>
          <p:cNvSpPr txBox="1"/>
          <p:nvPr/>
        </p:nvSpPr>
        <p:spPr>
          <a:xfrm>
            <a:off x="921543" y="1314451"/>
            <a:ext cx="7300913" cy="2829108"/>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q"/>
            </a:pPr>
            <a:r>
              <a:rPr lang="en-IN" sz="1200" dirty="0">
                <a:latin typeface="Times New Roman" panose="02020603050405020304" pitchFamily="18" charset="0"/>
                <a:cs typeface="Times New Roman" panose="02020603050405020304" pitchFamily="18" charset="0"/>
              </a:rPr>
              <a:t>Plant disease detection often relies on manual inspection by farmers or experts, which can be inaccurate, especially with subtle or similar symptoms.</a:t>
            </a:r>
          </a:p>
          <a:p>
            <a:pPr marL="342900" indent="-342900" algn="just">
              <a:lnSpc>
                <a:spcPct val="150000"/>
              </a:lnSpc>
              <a:buFont typeface="Wingdings" panose="05000000000000000000" pitchFamily="2" charset="2"/>
              <a:buChar char="q"/>
            </a:pPr>
            <a:r>
              <a:rPr lang="en-IN" sz="1200" dirty="0">
                <a:latin typeface="Times New Roman" panose="02020603050405020304" pitchFamily="18" charset="0"/>
                <a:cs typeface="Times New Roman" panose="02020603050405020304" pitchFamily="18" charset="0"/>
              </a:rPr>
              <a:t>Farmers may use field guides or apps, but these often lack comprehensive disease coverage and detailed identification methods.</a:t>
            </a:r>
          </a:p>
          <a:p>
            <a:pPr marL="342900" indent="-342900" algn="just">
              <a:lnSpc>
                <a:spcPct val="150000"/>
              </a:lnSpc>
              <a:buFont typeface="Wingdings" panose="05000000000000000000" pitchFamily="2" charset="2"/>
              <a:buChar char="q"/>
            </a:pPr>
            <a:r>
              <a:rPr lang="en-IN" sz="1200" dirty="0">
                <a:latin typeface="Times New Roman" panose="02020603050405020304" pitchFamily="18" charset="0"/>
                <a:cs typeface="Times New Roman" panose="02020603050405020304" pitchFamily="18" charset="0"/>
              </a:rPr>
              <a:t>Laboratory diagnostic services are available but are time-consuming and costly, delaying timely intervention.</a:t>
            </a:r>
          </a:p>
          <a:p>
            <a:pPr marL="342900" indent="-342900" algn="just">
              <a:lnSpc>
                <a:spcPct val="150000"/>
              </a:lnSpc>
              <a:buFont typeface="Wingdings" panose="05000000000000000000" pitchFamily="2" charset="2"/>
              <a:buChar char="q"/>
            </a:pPr>
            <a:r>
              <a:rPr lang="en-IN" sz="1200" dirty="0">
                <a:latin typeface="Times New Roman" panose="02020603050405020304" pitchFamily="18" charset="0"/>
                <a:cs typeface="Times New Roman" panose="02020603050405020304" pitchFamily="18" charset="0"/>
              </a:rPr>
              <a:t>Traditional methods lack the speed, accuracy, and scalability needed to effectively address modern agricultural challenges.</a:t>
            </a:r>
          </a:p>
          <a:p>
            <a:pPr marL="342900" indent="-342900" algn="just">
              <a:lnSpc>
                <a:spcPct val="150000"/>
              </a:lnSpc>
              <a:buFont typeface="Wingdings" panose="05000000000000000000" pitchFamily="2" charset="2"/>
              <a:buChar char="q"/>
            </a:pPr>
            <a:r>
              <a:rPr lang="en-IN" sz="1200" dirty="0">
                <a:latin typeface="Times New Roman" panose="02020603050405020304" pitchFamily="18" charset="0"/>
                <a:cs typeface="Times New Roman" panose="02020603050405020304" pitchFamily="18" charset="0"/>
              </a:rPr>
              <a:t>Delays in diagnosis allow diseases to spread further, increasing the risk of widespread crop damage.</a:t>
            </a:r>
          </a:p>
          <a:p>
            <a:pPr marL="342900" indent="-342900" algn="just">
              <a:lnSpc>
                <a:spcPct val="150000"/>
              </a:lnSpc>
              <a:buFont typeface="Wingdings" panose="05000000000000000000" pitchFamily="2" charset="2"/>
              <a:buChar char="q"/>
            </a:pPr>
            <a:r>
              <a:rPr lang="en-IN" sz="1200" dirty="0">
                <a:latin typeface="Times New Roman" panose="02020603050405020304" pitchFamily="18" charset="0"/>
                <a:cs typeface="Times New Roman" panose="02020603050405020304" pitchFamily="18" charset="0"/>
              </a:rPr>
              <a:t>The subjectivity of visual assessment limits consistency, making it difficult to achieve reliable results across different farms and regions.</a:t>
            </a:r>
          </a:p>
        </p:txBody>
      </p:sp>
      <p:sp>
        <p:nvSpPr>
          <p:cNvPr id="18" name="Parallelogram 17">
            <a:extLst>
              <a:ext uri="{FF2B5EF4-FFF2-40B4-BE49-F238E27FC236}">
                <a16:creationId xmlns:a16="http://schemas.microsoft.com/office/drawing/2014/main" id="{7CA4EEAE-75BD-BFF7-09DD-50DBDF14E057}"/>
              </a:ext>
            </a:extLst>
          </p:cNvPr>
          <p:cNvSpPr/>
          <p:nvPr/>
        </p:nvSpPr>
        <p:spPr>
          <a:xfrm>
            <a:off x="8265319" y="50006"/>
            <a:ext cx="714375" cy="4893469"/>
          </a:xfrm>
          <a:prstGeom prst="parallelogram">
            <a:avLst/>
          </a:prstGeom>
          <a:ln>
            <a:solidFill>
              <a:schemeClr val="bg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52E15FC9-C4BA-6B96-5606-764DC3813332}"/>
              </a:ext>
            </a:extLst>
          </p:cNvPr>
          <p:cNvSpPr/>
          <p:nvPr/>
        </p:nvSpPr>
        <p:spPr>
          <a:xfrm>
            <a:off x="414338" y="4943475"/>
            <a:ext cx="6093618" cy="20002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B9AB0083-1FD6-3C9D-02D4-569025C79F5F}"/>
              </a:ext>
            </a:extLst>
          </p:cNvPr>
          <p:cNvSpPr/>
          <p:nvPr/>
        </p:nvSpPr>
        <p:spPr>
          <a:xfrm>
            <a:off x="1735931" y="4479131"/>
            <a:ext cx="6607969" cy="200025"/>
          </a:xfrm>
          <a:prstGeom prst="rect">
            <a:avLst/>
          </a:prstGeom>
          <a:ln>
            <a:solidFill>
              <a:schemeClr val="tx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21" name="Arrow: Chevron 20">
            <a:extLst>
              <a:ext uri="{FF2B5EF4-FFF2-40B4-BE49-F238E27FC236}">
                <a16:creationId xmlns:a16="http://schemas.microsoft.com/office/drawing/2014/main" id="{82D95CAA-9073-34B0-3301-84D915B66D53}"/>
              </a:ext>
            </a:extLst>
          </p:cNvPr>
          <p:cNvSpPr/>
          <p:nvPr/>
        </p:nvSpPr>
        <p:spPr>
          <a:xfrm>
            <a:off x="3036094" y="509218"/>
            <a:ext cx="442911" cy="469661"/>
          </a:xfrm>
          <a:prstGeom prst="chevron">
            <a:avLst/>
          </a:prstGeom>
          <a:ln>
            <a:solidFill>
              <a:schemeClr val="tx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solidFill>
                <a:schemeClr val="tx1"/>
              </a:solidFill>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E76C36F-9C62-DD18-E270-78405F1AD97B}"/>
              </a:ext>
            </a:extLst>
          </p:cNvPr>
          <p:cNvPicPr>
            <a:picLocks noChangeAspect="1"/>
          </p:cNvPicPr>
          <p:nvPr/>
        </p:nvPicPr>
        <p:blipFill>
          <a:blip r:embed="rId2"/>
          <a:stretch>
            <a:fillRect/>
          </a:stretch>
        </p:blipFill>
        <p:spPr>
          <a:xfrm>
            <a:off x="0" y="-7714"/>
            <a:ext cx="9144000" cy="5108352"/>
          </a:xfrm>
          <a:prstGeom prst="rect">
            <a:avLst/>
          </a:prstGeom>
        </p:spPr>
      </p:pic>
      <p:sp>
        <p:nvSpPr>
          <p:cNvPr id="15" name="TextBox 14">
            <a:extLst>
              <a:ext uri="{FF2B5EF4-FFF2-40B4-BE49-F238E27FC236}">
                <a16:creationId xmlns:a16="http://schemas.microsoft.com/office/drawing/2014/main" id="{928925B5-D554-0826-4BA6-0625186BAE93}"/>
              </a:ext>
            </a:extLst>
          </p:cNvPr>
          <p:cNvSpPr txBox="1"/>
          <p:nvPr/>
        </p:nvSpPr>
        <p:spPr>
          <a:xfrm>
            <a:off x="3743325" y="1178718"/>
            <a:ext cx="2836069" cy="707886"/>
          </a:xfrm>
          <a:prstGeom prst="rect">
            <a:avLst/>
          </a:prstGeom>
          <a:noFill/>
        </p:spPr>
        <p:txBody>
          <a:bodyPr wrap="square" rtlCol="0">
            <a:spAutoFit/>
          </a:bodyPr>
          <a:lstStyle/>
          <a:p>
            <a:r>
              <a:rPr lang="en-US" sz="2000" dirty="0">
                <a:latin typeface="Cooper Black" panose="0208090404030B020404" pitchFamily="18" charset="0"/>
              </a:rPr>
              <a:t>PROPOSED SYSTEM</a:t>
            </a:r>
          </a:p>
          <a:p>
            <a:endParaRPr lang="en-IN" sz="2000" dirty="0"/>
          </a:p>
        </p:txBody>
      </p:sp>
      <p:sp>
        <p:nvSpPr>
          <p:cNvPr id="16" name="TextBox 15">
            <a:extLst>
              <a:ext uri="{FF2B5EF4-FFF2-40B4-BE49-F238E27FC236}">
                <a16:creationId xmlns:a16="http://schemas.microsoft.com/office/drawing/2014/main" id="{7FF337E7-F5BA-DC64-48EA-A810EDAB0A10}"/>
              </a:ext>
            </a:extLst>
          </p:cNvPr>
          <p:cNvSpPr txBox="1"/>
          <p:nvPr/>
        </p:nvSpPr>
        <p:spPr>
          <a:xfrm>
            <a:off x="2278856" y="2043113"/>
            <a:ext cx="5357813" cy="2552109"/>
          </a:xfrm>
          <a:prstGeom prst="rect">
            <a:avLst/>
          </a:prstGeom>
          <a:noFill/>
        </p:spPr>
        <p:txBody>
          <a:bodyPr wrap="square" rtlCol="0">
            <a:spAutoFit/>
          </a:bodyPr>
          <a:lstStyle/>
          <a:p>
            <a:pPr algn="just">
              <a:lnSpc>
                <a:spcPct val="150000"/>
              </a:lnSpc>
            </a:pPr>
            <a:r>
              <a:rPr lang="en-IN" sz="1200" dirty="0">
                <a:latin typeface="Times New Roman" panose="02020603050405020304" pitchFamily="18" charset="0"/>
                <a:cs typeface="Times New Roman" panose="02020603050405020304" pitchFamily="18" charset="0"/>
              </a:rPr>
              <a:t>     The proposed system leverages deep learning and image processing to revolutionize plant disease detection by providing fast, accurate, and scalable diagnoses. Using Convolutional Neural Networks (CNNs), it analyses images of plant leaves to automatically identify diseases based on symptoms like spots and discoloration. Farmers can upload images through a web user interface to receive immediate diagnosis results. The system is trained on a dataset covering 39 plant diseases and offers actionable recommendations for disease management, reducing reliance on manual inspections and expert intervention, ultimately improving crop health and agricultural productivity.</a:t>
            </a:r>
          </a:p>
        </p:txBody>
      </p:sp>
    </p:spTree>
    <p:extLst>
      <p:ext uri="{BB962C8B-B14F-4D97-AF65-F5344CB8AC3E}">
        <p14:creationId xmlns:p14="http://schemas.microsoft.com/office/powerpoint/2010/main" val="38642848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5" name="Picture 24">
            <a:extLst>
              <a:ext uri="{FF2B5EF4-FFF2-40B4-BE49-F238E27FC236}">
                <a16:creationId xmlns:a16="http://schemas.microsoft.com/office/drawing/2014/main" id="{8DB0D5F0-F097-8C4D-67FB-B9B25F73DBC1}"/>
              </a:ext>
            </a:extLst>
          </p:cNvPr>
          <p:cNvPicPr>
            <a:picLocks noChangeAspect="1"/>
          </p:cNvPicPr>
          <p:nvPr/>
        </p:nvPicPr>
        <p:blipFill>
          <a:blip r:embed="rId3"/>
          <a:stretch>
            <a:fillRect/>
          </a:stretch>
        </p:blipFill>
        <p:spPr>
          <a:xfrm>
            <a:off x="5916810" y="1233010"/>
            <a:ext cx="3227190" cy="2996089"/>
          </a:xfrm>
          <a:prstGeom prst="rect">
            <a:avLst/>
          </a:prstGeom>
        </p:spPr>
      </p:pic>
      <p:cxnSp>
        <p:nvCxnSpPr>
          <p:cNvPr id="27" name="Straight Connector 26">
            <a:extLst>
              <a:ext uri="{FF2B5EF4-FFF2-40B4-BE49-F238E27FC236}">
                <a16:creationId xmlns:a16="http://schemas.microsoft.com/office/drawing/2014/main" id="{38B55DC5-78A8-4609-F5B7-BE6F16E65B3C}"/>
              </a:ext>
            </a:extLst>
          </p:cNvPr>
          <p:cNvCxnSpPr>
            <a:cxnSpLocks/>
          </p:cNvCxnSpPr>
          <p:nvPr/>
        </p:nvCxnSpPr>
        <p:spPr>
          <a:xfrm>
            <a:off x="0" y="1035844"/>
            <a:ext cx="6093619" cy="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31" name="Google Shape;958;p65">
            <a:extLst>
              <a:ext uri="{FF2B5EF4-FFF2-40B4-BE49-F238E27FC236}">
                <a16:creationId xmlns:a16="http://schemas.microsoft.com/office/drawing/2014/main" id="{4C8005C6-CB97-8AFE-907A-373599F00F24}"/>
              </a:ext>
            </a:extLst>
          </p:cNvPr>
          <p:cNvSpPr/>
          <p:nvPr/>
        </p:nvSpPr>
        <p:spPr>
          <a:xfrm>
            <a:off x="3228974" y="392418"/>
            <a:ext cx="2943226" cy="485361"/>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solidFill>
            <a:schemeClr val="tx2"/>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US" sz="1800" dirty="0">
                <a:latin typeface="Cooper Black" panose="0208090404030B020404" pitchFamily="18" charset="0"/>
              </a:rPr>
              <a:t>ADVANTAGES</a:t>
            </a:r>
            <a:endParaRPr sz="1800" dirty="0">
              <a:latin typeface="Cooper Black" panose="0208090404030B020404" pitchFamily="18" charset="0"/>
            </a:endParaRPr>
          </a:p>
        </p:txBody>
      </p:sp>
      <p:sp>
        <p:nvSpPr>
          <p:cNvPr id="33" name="Flowchart: Manual Input 32">
            <a:extLst>
              <a:ext uri="{FF2B5EF4-FFF2-40B4-BE49-F238E27FC236}">
                <a16:creationId xmlns:a16="http://schemas.microsoft.com/office/drawing/2014/main" id="{17CD954B-2DA9-74DF-2893-D89940A1DE25}"/>
              </a:ext>
            </a:extLst>
          </p:cNvPr>
          <p:cNvSpPr/>
          <p:nvPr/>
        </p:nvSpPr>
        <p:spPr>
          <a:xfrm rot="5400000">
            <a:off x="3536154" y="26770"/>
            <a:ext cx="385764" cy="1000123"/>
          </a:xfrm>
          <a:prstGeom prst="flowChartManualInput">
            <a:avLst/>
          </a:prstGeom>
          <a:solidFill>
            <a:schemeClr val="tx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D75C1CC7-3A79-C937-E95D-56EB07EEB5B1}"/>
              </a:ext>
            </a:extLst>
          </p:cNvPr>
          <p:cNvSpPr txBox="1"/>
          <p:nvPr/>
        </p:nvSpPr>
        <p:spPr>
          <a:xfrm>
            <a:off x="439340" y="1357324"/>
            <a:ext cx="5214937" cy="3452227"/>
          </a:xfrm>
          <a:prstGeom prst="rect">
            <a:avLst/>
          </a:prstGeom>
          <a:noFill/>
        </p:spPr>
        <p:txBody>
          <a:bodyPr wrap="square" rtlCol="0">
            <a:spAutoFit/>
          </a:bodyPr>
          <a:lstStyle/>
          <a:p>
            <a:pPr marL="342900" lvl="0" indent="-342900" algn="just">
              <a:lnSpc>
                <a:spcPct val="150000"/>
              </a:lnSpc>
              <a:buFont typeface="Wingdings" panose="05000000000000000000" pitchFamily="2" charset="2"/>
              <a:buChar char="q"/>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Provides timely and accurate diagnoses, allowing farmers to quickly identify and address potential threats to their crops.</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Wingdings" panose="05000000000000000000" pitchFamily="2" charset="2"/>
              <a:buChar char="q"/>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Utilizes deep learning algorithms for high-precision image analysis, significantly reducing the chances of misidentification compared to manual inspections.</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Wingdings" panose="05000000000000000000" pitchFamily="2" charset="2"/>
              <a:buChar char="q"/>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Features a user-friendly mobile application, making it accessible for farmers of varying technical expertise to independently diagnose plant diseases.</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Wingdings" panose="05000000000000000000" pitchFamily="2" charset="2"/>
              <a:buChar char="q"/>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Capable of classifying up to 39 different plant disease categories, ensuring comprehensive coverage for recognizing a wide range of diseases.</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Wingdings" panose="05000000000000000000" pitchFamily="2" charset="2"/>
              <a:buChar char="q"/>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Automates the disease detection process, minimizing human error and leading to more reliable outcomes and better decision-making.</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171450" indent="-171450">
              <a:buFont typeface="Wingdings" panose="05000000000000000000" pitchFamily="2" charset="2"/>
              <a:buChar char="q"/>
            </a:pPr>
            <a:endParaRPr lang="en-IN" sz="12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16" name="Google Shape;885;p65">
            <a:extLst>
              <a:ext uri="{FF2B5EF4-FFF2-40B4-BE49-F238E27FC236}">
                <a16:creationId xmlns:a16="http://schemas.microsoft.com/office/drawing/2014/main" id="{B90353BC-2C50-D5CC-A701-4C01BD81E79C}"/>
              </a:ext>
            </a:extLst>
          </p:cNvPr>
          <p:cNvSpPr/>
          <p:nvPr/>
        </p:nvSpPr>
        <p:spPr>
          <a:xfrm>
            <a:off x="3327157" y="480643"/>
            <a:ext cx="3318360" cy="469661"/>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US" sz="2000" dirty="0">
                <a:latin typeface="Cooper Black" panose="0208090404030B020404" pitchFamily="18" charset="0"/>
              </a:rPr>
              <a:t>       SYSTEM DESIGN</a:t>
            </a:r>
            <a:endParaRPr sz="2000" dirty="0">
              <a:latin typeface="Cooper Black" panose="0208090404030B020404" pitchFamily="18" charset="0"/>
            </a:endParaRPr>
          </a:p>
        </p:txBody>
      </p:sp>
      <p:sp>
        <p:nvSpPr>
          <p:cNvPr id="17" name="Arrow: Chevron 16">
            <a:extLst>
              <a:ext uri="{FF2B5EF4-FFF2-40B4-BE49-F238E27FC236}">
                <a16:creationId xmlns:a16="http://schemas.microsoft.com/office/drawing/2014/main" id="{EF7DEE61-710D-C9FD-3A51-E687BC7347DE}"/>
              </a:ext>
            </a:extLst>
          </p:cNvPr>
          <p:cNvSpPr/>
          <p:nvPr/>
        </p:nvSpPr>
        <p:spPr>
          <a:xfrm>
            <a:off x="3021806" y="480643"/>
            <a:ext cx="442911" cy="469661"/>
          </a:xfrm>
          <a:prstGeom prst="chevron">
            <a:avLst/>
          </a:prstGeom>
          <a:ln>
            <a:solidFill>
              <a:schemeClr val="tx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solidFill>
                <a:schemeClr val="tx1"/>
              </a:solidFill>
            </a:endParaRPr>
          </a:p>
        </p:txBody>
      </p:sp>
      <p:sp>
        <p:nvSpPr>
          <p:cNvPr id="19" name="Rectangle 18">
            <a:extLst>
              <a:ext uri="{FF2B5EF4-FFF2-40B4-BE49-F238E27FC236}">
                <a16:creationId xmlns:a16="http://schemas.microsoft.com/office/drawing/2014/main" id="{DB3C8C69-CC3F-6676-2AA0-8543A6B4C05A}"/>
              </a:ext>
            </a:extLst>
          </p:cNvPr>
          <p:cNvSpPr/>
          <p:nvPr/>
        </p:nvSpPr>
        <p:spPr>
          <a:xfrm>
            <a:off x="1539478" y="1471613"/>
            <a:ext cx="1293019" cy="914400"/>
          </a:xfrm>
          <a:prstGeom prst="rect">
            <a:avLst/>
          </a:prstGeom>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Front End</a:t>
            </a:r>
            <a:endParaRPr lang="en-IN" dirty="0">
              <a:solidFill>
                <a:schemeClr val="tx1"/>
              </a:solidFill>
            </a:endParaRPr>
          </a:p>
        </p:txBody>
      </p:sp>
      <p:sp>
        <p:nvSpPr>
          <p:cNvPr id="20" name="Rectangle 19">
            <a:extLst>
              <a:ext uri="{FF2B5EF4-FFF2-40B4-BE49-F238E27FC236}">
                <a16:creationId xmlns:a16="http://schemas.microsoft.com/office/drawing/2014/main" id="{AD558D1B-B9D3-BCB4-9345-B4AD134981BB}"/>
              </a:ext>
            </a:extLst>
          </p:cNvPr>
          <p:cNvSpPr/>
          <p:nvPr/>
        </p:nvSpPr>
        <p:spPr>
          <a:xfrm>
            <a:off x="4071937" y="1471613"/>
            <a:ext cx="1293019" cy="914400"/>
          </a:xfrm>
          <a:prstGeom prst="rect">
            <a:avLst/>
          </a:prstGeom>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Flask API</a:t>
            </a:r>
            <a:endParaRPr lang="en-IN" dirty="0">
              <a:solidFill>
                <a:schemeClr val="tx1"/>
              </a:solidFill>
            </a:endParaRPr>
          </a:p>
        </p:txBody>
      </p:sp>
      <p:sp>
        <p:nvSpPr>
          <p:cNvPr id="21" name="Rectangle 20">
            <a:extLst>
              <a:ext uri="{FF2B5EF4-FFF2-40B4-BE49-F238E27FC236}">
                <a16:creationId xmlns:a16="http://schemas.microsoft.com/office/drawing/2014/main" id="{6EFC60D2-3901-94E5-FB5B-CFC6E982B0E5}"/>
              </a:ext>
            </a:extLst>
          </p:cNvPr>
          <p:cNvSpPr/>
          <p:nvPr/>
        </p:nvSpPr>
        <p:spPr>
          <a:xfrm>
            <a:off x="6604396" y="1471613"/>
            <a:ext cx="1293019" cy="914400"/>
          </a:xfrm>
          <a:prstGeom prst="rect">
            <a:avLst/>
          </a:prstGeom>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CNN Model</a:t>
            </a:r>
            <a:endParaRPr lang="en-IN" dirty="0">
              <a:solidFill>
                <a:schemeClr val="tx1"/>
              </a:solidFill>
            </a:endParaRPr>
          </a:p>
        </p:txBody>
      </p:sp>
      <p:sp>
        <p:nvSpPr>
          <p:cNvPr id="22" name="Rectangle 21">
            <a:extLst>
              <a:ext uri="{FF2B5EF4-FFF2-40B4-BE49-F238E27FC236}">
                <a16:creationId xmlns:a16="http://schemas.microsoft.com/office/drawing/2014/main" id="{42AE9F4E-921A-6C2F-6B23-6B30A27B0804}"/>
              </a:ext>
            </a:extLst>
          </p:cNvPr>
          <p:cNvSpPr/>
          <p:nvPr/>
        </p:nvSpPr>
        <p:spPr>
          <a:xfrm>
            <a:off x="4071937" y="3243263"/>
            <a:ext cx="1293019" cy="914400"/>
          </a:xfrm>
          <a:prstGeom prst="rect">
            <a:avLst/>
          </a:prstGeom>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Disease Detection</a:t>
            </a:r>
            <a:endParaRPr lang="en-IN" dirty="0">
              <a:solidFill>
                <a:schemeClr val="tx1"/>
              </a:solidFill>
            </a:endParaRPr>
          </a:p>
        </p:txBody>
      </p:sp>
      <p:sp>
        <p:nvSpPr>
          <p:cNvPr id="23" name="Rectangle 22">
            <a:extLst>
              <a:ext uri="{FF2B5EF4-FFF2-40B4-BE49-F238E27FC236}">
                <a16:creationId xmlns:a16="http://schemas.microsoft.com/office/drawing/2014/main" id="{2084FAFF-29A8-822C-F91E-20DF9D8466D7}"/>
              </a:ext>
            </a:extLst>
          </p:cNvPr>
          <p:cNvSpPr/>
          <p:nvPr/>
        </p:nvSpPr>
        <p:spPr>
          <a:xfrm>
            <a:off x="6604395" y="3243263"/>
            <a:ext cx="1293019" cy="914400"/>
          </a:xfrm>
          <a:prstGeom prst="rect">
            <a:avLst/>
          </a:prstGeom>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Image Processing</a:t>
            </a:r>
            <a:endParaRPr lang="en-IN" dirty="0">
              <a:solidFill>
                <a:schemeClr val="tx1"/>
              </a:solidFill>
            </a:endParaRPr>
          </a:p>
        </p:txBody>
      </p:sp>
      <p:cxnSp>
        <p:nvCxnSpPr>
          <p:cNvPr id="25" name="Straight Arrow Connector 24">
            <a:extLst>
              <a:ext uri="{FF2B5EF4-FFF2-40B4-BE49-F238E27FC236}">
                <a16:creationId xmlns:a16="http://schemas.microsoft.com/office/drawing/2014/main" id="{8566CDE2-0752-4EB6-3CA9-9B66FE762BA5}"/>
              </a:ext>
            </a:extLst>
          </p:cNvPr>
          <p:cNvCxnSpPr>
            <a:cxnSpLocks/>
          </p:cNvCxnSpPr>
          <p:nvPr/>
        </p:nvCxnSpPr>
        <p:spPr>
          <a:xfrm>
            <a:off x="2875358" y="1928813"/>
            <a:ext cx="1132286" cy="0"/>
          </a:xfrm>
          <a:prstGeom prst="straightConnector1">
            <a:avLst/>
          </a:prstGeom>
          <a:ln w="38100">
            <a:solidFill>
              <a:schemeClr val="tx1"/>
            </a:solidFill>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a:extLst>
              <a:ext uri="{FF2B5EF4-FFF2-40B4-BE49-F238E27FC236}">
                <a16:creationId xmlns:a16="http://schemas.microsoft.com/office/drawing/2014/main" id="{B6A40F6F-95A1-8443-1C79-2A2F01C0F5E4}"/>
              </a:ext>
            </a:extLst>
          </p:cNvPr>
          <p:cNvCxnSpPr/>
          <p:nvPr/>
        </p:nvCxnSpPr>
        <p:spPr>
          <a:xfrm>
            <a:off x="5443538" y="1928813"/>
            <a:ext cx="109299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E2645DF7-D58E-774E-9A57-22C9BFB02EFE}"/>
              </a:ext>
            </a:extLst>
          </p:cNvPr>
          <p:cNvCxnSpPr>
            <a:cxnSpLocks/>
          </p:cNvCxnSpPr>
          <p:nvPr/>
        </p:nvCxnSpPr>
        <p:spPr>
          <a:xfrm flipH="1">
            <a:off x="7250904" y="2418160"/>
            <a:ext cx="2" cy="7929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F2FE323-8F47-CEFB-6E8D-E64880A56DB8}"/>
              </a:ext>
            </a:extLst>
          </p:cNvPr>
          <p:cNvCxnSpPr>
            <a:cxnSpLocks/>
          </p:cNvCxnSpPr>
          <p:nvPr/>
        </p:nvCxnSpPr>
        <p:spPr>
          <a:xfrm flipH="1">
            <a:off x="5443537" y="3700463"/>
            <a:ext cx="109299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9A9E0938-45CC-7DAB-D9BB-53CD01011FD7}"/>
              </a:ext>
            </a:extLst>
          </p:cNvPr>
          <p:cNvCxnSpPr>
            <a:cxnSpLocks/>
          </p:cNvCxnSpPr>
          <p:nvPr/>
        </p:nvCxnSpPr>
        <p:spPr>
          <a:xfrm flipH="1" flipV="1">
            <a:off x="4718444" y="2418160"/>
            <a:ext cx="2" cy="7929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Half Frame 36">
            <a:extLst>
              <a:ext uri="{FF2B5EF4-FFF2-40B4-BE49-F238E27FC236}">
                <a16:creationId xmlns:a16="http://schemas.microsoft.com/office/drawing/2014/main" id="{D81CEB63-05F6-6D7D-C2E4-B524D2446F88}"/>
              </a:ext>
            </a:extLst>
          </p:cNvPr>
          <p:cNvSpPr/>
          <p:nvPr/>
        </p:nvSpPr>
        <p:spPr>
          <a:xfrm rot="16200000">
            <a:off x="14283" y="678658"/>
            <a:ext cx="4879183" cy="3707604"/>
          </a:xfrm>
          <a:prstGeom prst="halfFrame">
            <a:avLst>
              <a:gd name="adj1" fmla="val 2784"/>
              <a:gd name="adj2" fmla="val 2796"/>
            </a:avLst>
          </a:prstGeom>
          <a:ln w="3175">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solidFill>
                <a:schemeClr val="tx1"/>
              </a:solidFill>
            </a:endParaRPr>
          </a:p>
        </p:txBody>
      </p:sp>
      <p:sp>
        <p:nvSpPr>
          <p:cNvPr id="38" name="Rectangle 37">
            <a:extLst>
              <a:ext uri="{FF2B5EF4-FFF2-40B4-BE49-F238E27FC236}">
                <a16:creationId xmlns:a16="http://schemas.microsoft.com/office/drawing/2014/main" id="{FA121CDC-C34A-5D17-AE52-E7FCF7C3901F}"/>
              </a:ext>
            </a:extLst>
          </p:cNvPr>
          <p:cNvSpPr/>
          <p:nvPr/>
        </p:nvSpPr>
        <p:spPr>
          <a:xfrm>
            <a:off x="8836819" y="0"/>
            <a:ext cx="142833" cy="479345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Minimalist Project Proposal by Slidesgo">
  <a:themeElements>
    <a:clrScheme name="Simple Light">
      <a:dk1>
        <a:srgbClr val="000000"/>
      </a:dk1>
      <a:lt1>
        <a:srgbClr val="FFFFFF"/>
      </a:lt1>
      <a:dk2>
        <a:srgbClr val="D9D9D9"/>
      </a:dk2>
      <a:lt2>
        <a:srgbClr val="B6D7A8"/>
      </a:lt2>
      <a:accent1>
        <a:srgbClr val="434343"/>
      </a:accent1>
      <a:accent2>
        <a:srgbClr val="FFFFFF"/>
      </a:accent2>
      <a:accent3>
        <a:srgbClr val="B6D7A8"/>
      </a:accent3>
      <a:accent4>
        <a:srgbClr val="000000"/>
      </a:accent4>
      <a:accent5>
        <a:srgbClr val="FFFFFF"/>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TotalTime>
  <Words>1299</Words>
  <Application>Microsoft Office PowerPoint</Application>
  <PresentationFormat>On-screen Show (16:9)</PresentationFormat>
  <Paragraphs>98</Paragraphs>
  <Slides>22</Slides>
  <Notes>20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Arial</vt:lpstr>
      <vt:lpstr>Cooper Black</vt:lpstr>
      <vt:lpstr>Poppins Light</vt:lpstr>
      <vt:lpstr>Times New Roman</vt:lpstr>
      <vt:lpstr>Nunito</vt:lpstr>
      <vt:lpstr>Poppins ExtraBold</vt:lpstr>
      <vt:lpstr>Muli</vt:lpstr>
      <vt:lpstr>Wingdings</vt:lpstr>
      <vt:lpstr>Montserrat Light</vt:lpstr>
      <vt:lpstr>Poppins</vt:lpstr>
      <vt:lpstr>Calibri</vt:lpstr>
      <vt:lpstr>Bellota Text</vt:lpstr>
      <vt:lpstr>Minimalist Project Proposal by Slidesgo</vt:lpstr>
      <vt:lpstr>Deep Learning Based  Plant Disease Detection for Agricultural Health Monitoring </vt:lpstr>
      <vt:lpstr>Under the guidance of</vt:lpstr>
      <vt:lpstr>Abstract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Ramya Mamilla</cp:lastModifiedBy>
  <cp:revision>14</cp:revision>
  <dcterms:modified xsi:type="dcterms:W3CDTF">2024-10-03T08:01:17Z</dcterms:modified>
</cp:coreProperties>
</file>